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8288000" cy="10287000"/>
  <p:notesSz cx="9926638" cy="6797675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918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3823315" cy="10287000"/>
          </a:xfrm>
          <a:custGeom>
            <a:avLst/>
            <a:gdLst/>
            <a:ahLst/>
            <a:cxnLst/>
            <a:rect l="l" t="t" r="r" b="b"/>
            <a:pathLst>
              <a:path w="13823315" h="10287000">
                <a:moveTo>
                  <a:pt x="13823162" y="10287004"/>
                </a:moveTo>
                <a:lnTo>
                  <a:pt x="0" y="10287004"/>
                </a:lnTo>
                <a:lnTo>
                  <a:pt x="0" y="0"/>
                </a:lnTo>
                <a:lnTo>
                  <a:pt x="13823162" y="0"/>
                </a:lnTo>
                <a:lnTo>
                  <a:pt x="13823162" y="10287004"/>
                </a:lnTo>
                <a:close/>
              </a:path>
            </a:pathLst>
          </a:custGeom>
          <a:solidFill>
            <a:srgbClr val="C88F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42377" y="3016017"/>
            <a:ext cx="12946380" cy="33439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800" b="0" i="1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rgbClr val="9D6D8B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800" b="0" i="1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rgbClr val="9D6D8B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800" b="0" i="1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8800" b="0" i="1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761948" y="-226955"/>
            <a:ext cx="14764385" cy="27403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800" b="0" i="1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127217" y="4698467"/>
            <a:ext cx="14930755" cy="53930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rgbClr val="9D6D8B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mailto:soriepsi@ucm.es" TargetMode="External"/><Relationship Id="rId3" Type="http://schemas.openxmlformats.org/officeDocument/2006/relationships/hyperlink" Target="https://psicologia.ucm.es/servicio-de-orientacion" TargetMode="External"/><Relationship Id="rId7" Type="http://schemas.openxmlformats.org/officeDocument/2006/relationships/hyperlink" Target="https://es.linkedin.com/in/servicio-de-orientaci%C3%B3n-facultad-de-psicolog%C3%ADa-ucm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witter.com/SOU_Psicologia" TargetMode="External"/><Relationship Id="rId11" Type="http://schemas.openxmlformats.org/officeDocument/2006/relationships/image" Target="../media/image17.png"/><Relationship Id="rId5" Type="http://schemas.openxmlformats.org/officeDocument/2006/relationships/image" Target="../media/image15.png"/><Relationship Id="rId10" Type="http://schemas.openxmlformats.org/officeDocument/2006/relationships/hyperlink" Target="https://www.ucm.es/mentorias" TargetMode="External"/><Relationship Id="rId4" Type="http://schemas.openxmlformats.org/officeDocument/2006/relationships/hyperlink" Target="https://www.instagram.com/sou_psicologia/" TargetMode="External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hyperlink" Target="https://biblioguias.ucm.es/prestamo/erasmu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cm.es/clinicadepsicologia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psicall.ucm.es/" TargetMode="External"/><Relationship Id="rId3" Type="http://schemas.openxmlformats.org/officeDocument/2006/relationships/image" Target="../media/image23.png"/><Relationship Id="rId7" Type="http://schemas.openxmlformats.org/officeDocument/2006/relationships/hyperlink" Target="mailto:psicall@ucm.es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cm.es/clinicalogopedia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13" Type="http://schemas.openxmlformats.org/officeDocument/2006/relationships/hyperlink" Target="mailto:inclusion.neae@ucm.es" TargetMode="External"/><Relationship Id="rId3" Type="http://schemas.openxmlformats.org/officeDocument/2006/relationships/hyperlink" Target="https://www.ucm.es/diversidad/" TargetMode="External"/><Relationship Id="rId7" Type="http://schemas.openxmlformats.org/officeDocument/2006/relationships/hyperlink" Target="https://www.ucm.es/oipd" TargetMode="External"/><Relationship Id="rId12" Type="http://schemas.openxmlformats.org/officeDocument/2006/relationships/hyperlink" Target="https://www.ucm.es/diversidad/padyne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35.jpg"/><Relationship Id="rId5" Type="http://schemas.openxmlformats.org/officeDocument/2006/relationships/image" Target="../media/image30.png"/><Relationship Id="rId15" Type="http://schemas.openxmlformats.org/officeDocument/2006/relationships/hyperlink" Target="mailto:odsig@ucm.es" TargetMode="External"/><Relationship Id="rId10" Type="http://schemas.openxmlformats.org/officeDocument/2006/relationships/image" Target="../media/image3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Relationship Id="rId14" Type="http://schemas.openxmlformats.org/officeDocument/2006/relationships/hyperlink" Target="https://www.ucm.es/diversidad/diversidad-sexual-e-identidad-de-genero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cm.es/ccee/cursos-1" TargetMode="External"/><Relationship Id="rId3" Type="http://schemas.openxmlformats.org/officeDocument/2006/relationships/image" Target="../media/image37.jpg"/><Relationship Id="rId7" Type="http://schemas.openxmlformats.org/officeDocument/2006/relationships/hyperlink" Target="https://www.ucm.es/ccee/" TargetMode="External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hyperlink" Target="https://www.ucm.es/idiomascomplutense/" TargetMode="External"/><Relationship Id="rId10" Type="http://schemas.openxmlformats.org/officeDocument/2006/relationships/image" Target="../media/image40.png"/><Relationship Id="rId4" Type="http://schemas.openxmlformats.org/officeDocument/2006/relationships/image" Target="../media/image38.png"/><Relationship Id="rId9" Type="http://schemas.openxmlformats.org/officeDocument/2006/relationships/hyperlink" Target="https://www.ucm.es/ccee/actividades-formativas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g"/><Relationship Id="rId13" Type="http://schemas.openxmlformats.org/officeDocument/2006/relationships/hyperlink" Target="https://venalacomplu.ucm.es/" TargetMode="External"/><Relationship Id="rId3" Type="http://schemas.openxmlformats.org/officeDocument/2006/relationships/hyperlink" Target="https://www.ucm.es/deportesucm" TargetMode="External"/><Relationship Id="rId7" Type="http://schemas.openxmlformats.org/officeDocument/2006/relationships/image" Target="../media/image43.png"/><Relationship Id="rId12" Type="http://schemas.openxmlformats.org/officeDocument/2006/relationships/image" Target="../media/image47.png"/><Relationship Id="rId2" Type="http://schemas.openxmlformats.org/officeDocument/2006/relationships/image" Target="../media/image41.png"/><Relationship Id="rId16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dpl@ucm.es" TargetMode="External"/><Relationship Id="rId11" Type="http://schemas.openxmlformats.org/officeDocument/2006/relationships/image" Target="../media/image46.jpg"/><Relationship Id="rId5" Type="http://schemas.openxmlformats.org/officeDocument/2006/relationships/hyperlink" Target="mailto:deportes@ucm.es" TargetMode="External"/><Relationship Id="rId15" Type="http://schemas.openxmlformats.org/officeDocument/2006/relationships/image" Target="../media/image49.png"/><Relationship Id="rId10" Type="http://schemas.openxmlformats.org/officeDocument/2006/relationships/image" Target="../media/image45.png"/><Relationship Id="rId4" Type="http://schemas.openxmlformats.org/officeDocument/2006/relationships/image" Target="../media/image42.png"/><Relationship Id="rId9" Type="http://schemas.openxmlformats.org/officeDocument/2006/relationships/hyperlink" Target="https://www.ucm.es/la-casa-del-estudiante" TargetMode="External"/><Relationship Id="rId14" Type="http://schemas.openxmlformats.org/officeDocument/2006/relationships/image" Target="../media/image4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2.png"/><Relationship Id="rId7" Type="http://schemas.openxmlformats.org/officeDocument/2006/relationships/image" Target="../media/image5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jpg"/><Relationship Id="rId9" Type="http://schemas.openxmlformats.org/officeDocument/2006/relationships/hyperlink" Target="mailto:cdeportivo.psico@gmail.com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groups/esncomplutense202122" TargetMode="External"/><Relationship Id="rId3" Type="http://schemas.openxmlformats.org/officeDocument/2006/relationships/hyperlink" Target="https://www.esnucm.org/" TargetMode="External"/><Relationship Id="rId7" Type="http://schemas.openxmlformats.org/officeDocument/2006/relationships/hyperlink" Target="https://www.twitter.com/ESNUCM" TargetMode="External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hyperlink" Target="https://www.instagram.com/esnucm/" TargetMode="External"/><Relationship Id="rId4" Type="http://schemas.openxmlformats.org/officeDocument/2006/relationships/hyperlink" Target="https://www.esnucm.org/esncard" TargetMode="External"/><Relationship Id="rId9" Type="http://schemas.openxmlformats.org/officeDocument/2006/relationships/hyperlink" Target="mailto:info@esnucm.or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psicologia.ucm.es/file/protocolo-examenes-movilidad-esp?ver" TargetMode="External"/><Relationship Id="rId7" Type="http://schemas.openxmlformats.org/officeDocument/2006/relationships/image" Target="../media/image63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hyperlink" Target="https://psicologia.ucm.es/file/mobility-exams-protocol?ver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vdrreepsi@ucm.es" TargetMode="Externa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73.png"/><Relationship Id="rId7" Type="http://schemas.openxmlformats.org/officeDocument/2006/relationships/image" Target="../media/image76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11" Type="http://schemas.openxmlformats.org/officeDocument/2006/relationships/hyperlink" Target="https://psicologia.ucm.es/intercambio-y-movilidad" TargetMode="External"/><Relationship Id="rId5" Type="http://schemas.openxmlformats.org/officeDocument/2006/relationships/hyperlink" Target="mailto:orelacio@ucm.es" TargetMode="External"/><Relationship Id="rId10" Type="http://schemas.openxmlformats.org/officeDocument/2006/relationships/hyperlink" Target="https://www.ucm.es/estudiantes-visitantes" TargetMode="External"/><Relationship Id="rId4" Type="http://schemas.openxmlformats.org/officeDocument/2006/relationships/image" Target="../media/image74.png"/><Relationship Id="rId9" Type="http://schemas.openxmlformats.org/officeDocument/2006/relationships/hyperlink" Target="mailto:evisitantes@ucm.es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3065"/>
              </a:lnSpc>
              <a:spcBef>
                <a:spcPts val="100"/>
              </a:spcBef>
            </a:pPr>
            <a:r>
              <a:rPr sz="10900" i="0" spc="125" dirty="0">
                <a:latin typeface="Cambria"/>
                <a:cs typeface="Cambria"/>
              </a:rPr>
              <a:t>Sesión</a:t>
            </a:r>
            <a:r>
              <a:rPr sz="10900" i="0" spc="-20" dirty="0">
                <a:latin typeface="Cambria"/>
                <a:cs typeface="Cambria"/>
              </a:rPr>
              <a:t> </a:t>
            </a:r>
            <a:r>
              <a:rPr sz="10900" i="0" spc="190" dirty="0">
                <a:latin typeface="Cambria"/>
                <a:cs typeface="Cambria"/>
              </a:rPr>
              <a:t>de</a:t>
            </a:r>
            <a:r>
              <a:rPr sz="10900" i="0" spc="-20" dirty="0">
                <a:latin typeface="Cambria"/>
                <a:cs typeface="Cambria"/>
              </a:rPr>
              <a:t> </a:t>
            </a:r>
            <a:r>
              <a:rPr sz="10900" i="0" spc="120" dirty="0">
                <a:latin typeface="Cambria"/>
                <a:cs typeface="Cambria"/>
              </a:rPr>
              <a:t>Bienvenida</a:t>
            </a:r>
            <a:endParaRPr sz="10900">
              <a:latin typeface="Cambria"/>
              <a:cs typeface="Cambria"/>
            </a:endParaRPr>
          </a:p>
          <a:p>
            <a:pPr algn="ctr">
              <a:lnSpc>
                <a:spcPts val="13065"/>
              </a:lnSpc>
            </a:pPr>
            <a:r>
              <a:rPr sz="10900" spc="275" dirty="0"/>
              <a:t>Welcome</a:t>
            </a:r>
            <a:r>
              <a:rPr sz="10900" spc="-315" dirty="0"/>
              <a:t> </a:t>
            </a:r>
            <a:r>
              <a:rPr sz="10900" spc="155" dirty="0"/>
              <a:t>Session</a:t>
            </a:r>
            <a:endParaRPr sz="109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432371" y="1028715"/>
            <a:ext cx="3038474" cy="275270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330485" y="6972748"/>
            <a:ext cx="3344545" cy="863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500" b="1" spc="-220" dirty="0">
                <a:solidFill>
                  <a:srgbClr val="F2F2F2"/>
                </a:solidFill>
                <a:latin typeface="Trebuchet MS"/>
                <a:cs typeface="Trebuchet MS"/>
              </a:rPr>
              <a:t>202</a:t>
            </a:r>
            <a:r>
              <a:rPr lang="es-ES" sz="5500" b="1" spc="-220" dirty="0">
                <a:solidFill>
                  <a:srgbClr val="F2F2F2"/>
                </a:solidFill>
                <a:latin typeface="Trebuchet MS"/>
                <a:cs typeface="Trebuchet MS"/>
              </a:rPr>
              <a:t>6</a:t>
            </a:r>
            <a:r>
              <a:rPr sz="5500" b="1" spc="-220" dirty="0">
                <a:solidFill>
                  <a:srgbClr val="F2F2F2"/>
                </a:solidFill>
                <a:latin typeface="Trebuchet MS"/>
                <a:cs typeface="Trebuchet MS"/>
              </a:rPr>
              <a:t>-</a:t>
            </a:r>
            <a:r>
              <a:rPr sz="5500" b="1" spc="-155" dirty="0">
                <a:solidFill>
                  <a:srgbClr val="F2F2F2"/>
                </a:solidFill>
                <a:latin typeface="Trebuchet MS"/>
                <a:cs typeface="Trebuchet MS"/>
              </a:rPr>
              <a:t>202</a:t>
            </a:r>
            <a:r>
              <a:rPr lang="es-ES" sz="5500" b="1" spc="-155" dirty="0">
                <a:solidFill>
                  <a:srgbClr val="F2F2F2"/>
                </a:solidFill>
                <a:latin typeface="Trebuchet MS"/>
                <a:cs typeface="Trebuchet MS"/>
              </a:rPr>
              <a:t>7</a:t>
            </a:r>
            <a:endParaRPr sz="5500" dirty="0">
              <a:latin typeface="Trebuchet MS"/>
              <a:cs typeface="Trebuchet MS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223248" y="6050736"/>
            <a:ext cx="3454298" cy="320756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484350"/>
              <a:ext cx="18288000" cy="7802880"/>
            </a:xfrm>
            <a:custGeom>
              <a:avLst/>
              <a:gdLst/>
              <a:ahLst/>
              <a:cxnLst/>
              <a:rect l="l" t="t" r="r" b="b"/>
              <a:pathLst>
                <a:path w="18288000" h="7802880">
                  <a:moveTo>
                    <a:pt x="0" y="7802648"/>
                  </a:moveTo>
                  <a:lnTo>
                    <a:pt x="18288000" y="7802648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7802648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3555" cy="2484755"/>
            </a:xfrm>
            <a:custGeom>
              <a:avLst/>
              <a:gdLst/>
              <a:ahLst/>
              <a:cxnLst/>
              <a:rect l="l" t="t" r="r" b="b"/>
              <a:pathLst>
                <a:path w="18283555" h="2484755">
                  <a:moveTo>
                    <a:pt x="18283271" y="2484351"/>
                  </a:moveTo>
                  <a:lnTo>
                    <a:pt x="0" y="2484351"/>
                  </a:lnTo>
                  <a:lnTo>
                    <a:pt x="0" y="0"/>
                  </a:lnTo>
                  <a:lnTo>
                    <a:pt x="18283271" y="0"/>
                  </a:lnTo>
                  <a:lnTo>
                    <a:pt x="18283271" y="2484351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864918" y="2748168"/>
              <a:ext cx="10934699" cy="695323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093052" y="6649110"/>
              <a:ext cx="3013710" cy="2049145"/>
            </a:xfrm>
            <a:custGeom>
              <a:avLst/>
              <a:gdLst/>
              <a:ahLst/>
              <a:cxnLst/>
              <a:rect l="l" t="t" r="r" b="b"/>
              <a:pathLst>
                <a:path w="3013709" h="2049145">
                  <a:moveTo>
                    <a:pt x="375399" y="1961215"/>
                  </a:moveTo>
                  <a:lnTo>
                    <a:pt x="330213" y="1988647"/>
                  </a:lnTo>
                  <a:lnTo>
                    <a:pt x="282871" y="2014264"/>
                  </a:lnTo>
                  <a:lnTo>
                    <a:pt x="233413" y="2034075"/>
                  </a:lnTo>
                  <a:lnTo>
                    <a:pt x="181666" y="2046225"/>
                  </a:lnTo>
                  <a:lnTo>
                    <a:pt x="127456" y="2048856"/>
                  </a:lnTo>
                  <a:lnTo>
                    <a:pt x="106517" y="2047002"/>
                  </a:lnTo>
                  <a:lnTo>
                    <a:pt x="65062" y="2037859"/>
                  </a:lnTo>
                  <a:lnTo>
                    <a:pt x="15541" y="2009214"/>
                  </a:lnTo>
                  <a:lnTo>
                    <a:pt x="0" y="1950611"/>
                  </a:lnTo>
                  <a:lnTo>
                    <a:pt x="15972" y="1917718"/>
                  </a:lnTo>
                  <a:lnTo>
                    <a:pt x="49638" y="1879786"/>
                  </a:lnTo>
                  <a:lnTo>
                    <a:pt x="89220" y="1847918"/>
                  </a:lnTo>
                  <a:lnTo>
                    <a:pt x="216936" y="1762989"/>
                  </a:lnTo>
                  <a:lnTo>
                    <a:pt x="803804" y="1385895"/>
                  </a:lnTo>
                  <a:lnTo>
                    <a:pt x="1957473" y="625415"/>
                  </a:lnTo>
                  <a:lnTo>
                    <a:pt x="2282652" y="400662"/>
                  </a:lnTo>
                  <a:lnTo>
                    <a:pt x="2043835" y="338837"/>
                  </a:lnTo>
                  <a:lnTo>
                    <a:pt x="1996867" y="326303"/>
                  </a:lnTo>
                  <a:lnTo>
                    <a:pt x="1950100" y="313470"/>
                  </a:lnTo>
                  <a:lnTo>
                    <a:pt x="1903508" y="300235"/>
                  </a:lnTo>
                  <a:lnTo>
                    <a:pt x="1855374" y="283457"/>
                  </a:lnTo>
                  <a:lnTo>
                    <a:pt x="1810543" y="261278"/>
                  </a:lnTo>
                  <a:lnTo>
                    <a:pt x="1769948" y="232973"/>
                  </a:lnTo>
                  <a:lnTo>
                    <a:pt x="1734522" y="197816"/>
                  </a:lnTo>
                  <a:lnTo>
                    <a:pt x="1705200" y="155084"/>
                  </a:lnTo>
                  <a:lnTo>
                    <a:pt x="1687805" y="113162"/>
                  </a:lnTo>
                  <a:lnTo>
                    <a:pt x="1680510" y="68639"/>
                  </a:lnTo>
                  <a:lnTo>
                    <a:pt x="1685699" y="31941"/>
                  </a:lnTo>
                  <a:lnTo>
                    <a:pt x="1702739" y="8965"/>
                  </a:lnTo>
                  <a:lnTo>
                    <a:pt x="1730445" y="0"/>
                  </a:lnTo>
                  <a:lnTo>
                    <a:pt x="1767632" y="5332"/>
                  </a:lnTo>
                  <a:lnTo>
                    <a:pt x="1785423" y="11123"/>
                  </a:lnTo>
                  <a:lnTo>
                    <a:pt x="1803039" y="17523"/>
                  </a:lnTo>
                  <a:lnTo>
                    <a:pt x="1820534" y="24301"/>
                  </a:lnTo>
                  <a:lnTo>
                    <a:pt x="1837963" y="31227"/>
                  </a:lnTo>
                  <a:lnTo>
                    <a:pt x="1886281" y="49543"/>
                  </a:lnTo>
                  <a:lnTo>
                    <a:pt x="1934852" y="66257"/>
                  </a:lnTo>
                  <a:lnTo>
                    <a:pt x="1983666" y="81428"/>
                  </a:lnTo>
                  <a:lnTo>
                    <a:pt x="2032715" y="95117"/>
                  </a:lnTo>
                  <a:lnTo>
                    <a:pt x="2081989" y="107384"/>
                  </a:lnTo>
                  <a:lnTo>
                    <a:pt x="2131479" y="118291"/>
                  </a:lnTo>
                  <a:lnTo>
                    <a:pt x="2181175" y="127897"/>
                  </a:lnTo>
                  <a:lnTo>
                    <a:pt x="2231068" y="136263"/>
                  </a:lnTo>
                  <a:lnTo>
                    <a:pt x="2281149" y="143450"/>
                  </a:lnTo>
                  <a:lnTo>
                    <a:pt x="2331408" y="149518"/>
                  </a:lnTo>
                  <a:lnTo>
                    <a:pt x="2381836" y="154528"/>
                  </a:lnTo>
                  <a:lnTo>
                    <a:pt x="2432424" y="158541"/>
                  </a:lnTo>
                  <a:lnTo>
                    <a:pt x="2483162" y="161617"/>
                  </a:lnTo>
                  <a:lnTo>
                    <a:pt x="2534041" y="163816"/>
                  </a:lnTo>
                  <a:lnTo>
                    <a:pt x="2585052" y="165200"/>
                  </a:lnTo>
                  <a:lnTo>
                    <a:pt x="2636185" y="165828"/>
                  </a:lnTo>
                  <a:lnTo>
                    <a:pt x="2687431" y="165762"/>
                  </a:lnTo>
                  <a:lnTo>
                    <a:pt x="2718847" y="166199"/>
                  </a:lnTo>
                  <a:lnTo>
                    <a:pt x="2750273" y="167587"/>
                  </a:lnTo>
                  <a:lnTo>
                    <a:pt x="2781703" y="169290"/>
                  </a:lnTo>
                  <a:lnTo>
                    <a:pt x="2813130" y="170675"/>
                  </a:lnTo>
                  <a:lnTo>
                    <a:pt x="2822449" y="170896"/>
                  </a:lnTo>
                  <a:lnTo>
                    <a:pt x="2831825" y="170772"/>
                  </a:lnTo>
                  <a:lnTo>
                    <a:pt x="2840842" y="170059"/>
                  </a:lnTo>
                  <a:lnTo>
                    <a:pt x="2850180" y="168428"/>
                  </a:lnTo>
                  <a:lnTo>
                    <a:pt x="2897670" y="163681"/>
                  </a:lnTo>
                  <a:lnTo>
                    <a:pt x="2939332" y="172387"/>
                  </a:lnTo>
                  <a:lnTo>
                    <a:pt x="2973464" y="193070"/>
                  </a:lnTo>
                  <a:lnTo>
                    <a:pt x="2998367" y="224254"/>
                  </a:lnTo>
                  <a:lnTo>
                    <a:pt x="3012338" y="264462"/>
                  </a:lnTo>
                  <a:lnTo>
                    <a:pt x="3013677" y="312217"/>
                  </a:lnTo>
                  <a:lnTo>
                    <a:pt x="3011466" y="321222"/>
                  </a:lnTo>
                  <a:lnTo>
                    <a:pt x="2248786" y="784233"/>
                  </a:lnTo>
                  <a:lnTo>
                    <a:pt x="1756456" y="1107340"/>
                  </a:lnTo>
                  <a:lnTo>
                    <a:pt x="1758094" y="1106345"/>
                  </a:lnTo>
                  <a:lnTo>
                    <a:pt x="1239654" y="1432966"/>
                  </a:lnTo>
                  <a:lnTo>
                    <a:pt x="672932" y="1777014"/>
                  </a:lnTo>
                  <a:lnTo>
                    <a:pt x="375399" y="1961215"/>
                  </a:lnTo>
                  <a:close/>
                </a:path>
                <a:path w="3013709" h="2049145">
                  <a:moveTo>
                    <a:pt x="2404040" y="1354046"/>
                  </a:moveTo>
                  <a:lnTo>
                    <a:pt x="2369630" y="1371411"/>
                  </a:lnTo>
                  <a:lnTo>
                    <a:pt x="2328578" y="1375629"/>
                  </a:lnTo>
                  <a:lnTo>
                    <a:pt x="2283668" y="1365510"/>
                  </a:lnTo>
                  <a:lnTo>
                    <a:pt x="2246083" y="1343063"/>
                  </a:lnTo>
                  <a:lnTo>
                    <a:pt x="2217766" y="1310504"/>
                  </a:lnTo>
                  <a:lnTo>
                    <a:pt x="2200662" y="1270050"/>
                  </a:lnTo>
                  <a:lnTo>
                    <a:pt x="2196713" y="1223918"/>
                  </a:lnTo>
                  <a:lnTo>
                    <a:pt x="2201454" y="1172641"/>
                  </a:lnTo>
                  <a:lnTo>
                    <a:pt x="2208535" y="1121950"/>
                  </a:lnTo>
                  <a:lnTo>
                    <a:pt x="2217778" y="1071800"/>
                  </a:lnTo>
                  <a:lnTo>
                    <a:pt x="2229001" y="1022146"/>
                  </a:lnTo>
                  <a:lnTo>
                    <a:pt x="2242026" y="972944"/>
                  </a:lnTo>
                  <a:lnTo>
                    <a:pt x="2256672" y="924147"/>
                  </a:lnTo>
                  <a:lnTo>
                    <a:pt x="2272760" y="875712"/>
                  </a:lnTo>
                  <a:lnTo>
                    <a:pt x="2290108" y="827594"/>
                  </a:lnTo>
                  <a:lnTo>
                    <a:pt x="2308539" y="779747"/>
                  </a:lnTo>
                  <a:lnTo>
                    <a:pt x="2326433" y="737737"/>
                  </a:lnTo>
                  <a:lnTo>
                    <a:pt x="2273790" y="769053"/>
                  </a:lnTo>
                  <a:lnTo>
                    <a:pt x="3011466" y="321222"/>
                  </a:lnTo>
                  <a:lnTo>
                    <a:pt x="3006780" y="340312"/>
                  </a:lnTo>
                  <a:lnTo>
                    <a:pt x="2993643" y="364376"/>
                  </a:lnTo>
                  <a:lnTo>
                    <a:pt x="2975741" y="385325"/>
                  </a:lnTo>
                  <a:lnTo>
                    <a:pt x="2954546" y="404074"/>
                  </a:lnTo>
                  <a:lnTo>
                    <a:pt x="2913642" y="437797"/>
                  </a:lnTo>
                  <a:lnTo>
                    <a:pt x="2873712" y="472439"/>
                  </a:lnTo>
                  <a:lnTo>
                    <a:pt x="2834808" y="508045"/>
                  </a:lnTo>
                  <a:lnTo>
                    <a:pt x="2796985" y="544660"/>
                  </a:lnTo>
                  <a:lnTo>
                    <a:pt x="2760294" y="582326"/>
                  </a:lnTo>
                  <a:lnTo>
                    <a:pt x="2724787" y="621089"/>
                  </a:lnTo>
                  <a:lnTo>
                    <a:pt x="2690518" y="660993"/>
                  </a:lnTo>
                  <a:lnTo>
                    <a:pt x="2657539" y="702082"/>
                  </a:lnTo>
                  <a:lnTo>
                    <a:pt x="2625903" y="744400"/>
                  </a:lnTo>
                  <a:lnTo>
                    <a:pt x="2595661" y="787992"/>
                  </a:lnTo>
                  <a:lnTo>
                    <a:pt x="2570186" y="828223"/>
                  </a:lnTo>
                  <a:lnTo>
                    <a:pt x="2546982" y="869361"/>
                  </a:lnTo>
                  <a:lnTo>
                    <a:pt x="2526210" y="911460"/>
                  </a:lnTo>
                  <a:lnTo>
                    <a:pt x="2508028" y="954570"/>
                  </a:lnTo>
                  <a:lnTo>
                    <a:pt x="2492596" y="998744"/>
                  </a:lnTo>
                  <a:lnTo>
                    <a:pt x="2480073" y="1044035"/>
                  </a:lnTo>
                  <a:lnTo>
                    <a:pt x="2470619" y="1090493"/>
                  </a:lnTo>
                  <a:lnTo>
                    <a:pt x="2464394" y="1138172"/>
                  </a:lnTo>
                  <a:lnTo>
                    <a:pt x="2460261" y="1175394"/>
                  </a:lnTo>
                  <a:lnTo>
                    <a:pt x="2455112" y="1212524"/>
                  </a:lnTo>
                  <a:lnTo>
                    <a:pt x="2449291" y="1249574"/>
                  </a:lnTo>
                  <a:lnTo>
                    <a:pt x="2443145" y="1286558"/>
                  </a:lnTo>
                  <a:lnTo>
                    <a:pt x="2429361" y="1325205"/>
                  </a:lnTo>
                  <a:lnTo>
                    <a:pt x="2404040" y="1354046"/>
                  </a:lnTo>
                  <a:close/>
                </a:path>
                <a:path w="3013709" h="2049145">
                  <a:moveTo>
                    <a:pt x="1040902" y="1554883"/>
                  </a:moveTo>
                  <a:lnTo>
                    <a:pt x="881580" y="1651605"/>
                  </a:lnTo>
                  <a:lnTo>
                    <a:pt x="668973" y="1779418"/>
                  </a:lnTo>
                  <a:lnTo>
                    <a:pt x="1239654" y="1432966"/>
                  </a:lnTo>
                  <a:lnTo>
                    <a:pt x="1040902" y="1554883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87209" y="7858429"/>
              <a:ext cx="5598795" cy="1245235"/>
            </a:xfrm>
            <a:custGeom>
              <a:avLst/>
              <a:gdLst/>
              <a:ahLst/>
              <a:cxnLst/>
              <a:rect l="l" t="t" r="r" b="b"/>
              <a:pathLst>
                <a:path w="5598795" h="1245234">
                  <a:moveTo>
                    <a:pt x="2231529" y="7099"/>
                  </a:moveTo>
                  <a:lnTo>
                    <a:pt x="2179751" y="0"/>
                  </a:lnTo>
                  <a:lnTo>
                    <a:pt x="1534756" y="70612"/>
                  </a:lnTo>
                  <a:lnTo>
                    <a:pt x="1339202" y="104800"/>
                  </a:lnTo>
                  <a:lnTo>
                    <a:pt x="2231529" y="7099"/>
                  </a:lnTo>
                  <a:close/>
                </a:path>
                <a:path w="5598795" h="1245234">
                  <a:moveTo>
                    <a:pt x="4724133" y="168567"/>
                  </a:moveTo>
                  <a:lnTo>
                    <a:pt x="4691773" y="159334"/>
                  </a:lnTo>
                  <a:lnTo>
                    <a:pt x="4663135" y="175234"/>
                  </a:lnTo>
                  <a:lnTo>
                    <a:pt x="4724133" y="168567"/>
                  </a:lnTo>
                  <a:close/>
                </a:path>
                <a:path w="5598795" h="1245234">
                  <a:moveTo>
                    <a:pt x="4753000" y="152628"/>
                  </a:moveTo>
                  <a:lnTo>
                    <a:pt x="4746498" y="140563"/>
                  </a:lnTo>
                  <a:lnTo>
                    <a:pt x="4718799" y="143598"/>
                  </a:lnTo>
                  <a:lnTo>
                    <a:pt x="4487507" y="105041"/>
                  </a:lnTo>
                  <a:lnTo>
                    <a:pt x="4442752" y="84391"/>
                  </a:lnTo>
                  <a:lnTo>
                    <a:pt x="4418228" y="74295"/>
                  </a:lnTo>
                  <a:lnTo>
                    <a:pt x="4390275" y="64579"/>
                  </a:lnTo>
                  <a:lnTo>
                    <a:pt x="4333938" y="70751"/>
                  </a:lnTo>
                  <a:lnTo>
                    <a:pt x="4282757" y="63576"/>
                  </a:lnTo>
                  <a:lnTo>
                    <a:pt x="4232999" y="69024"/>
                  </a:lnTo>
                  <a:lnTo>
                    <a:pt x="4132186" y="67284"/>
                  </a:lnTo>
                  <a:lnTo>
                    <a:pt x="3879646" y="56616"/>
                  </a:lnTo>
                  <a:lnTo>
                    <a:pt x="3778834" y="54876"/>
                  </a:lnTo>
                  <a:lnTo>
                    <a:pt x="3727691" y="47701"/>
                  </a:lnTo>
                  <a:lnTo>
                    <a:pt x="3677894" y="53149"/>
                  </a:lnTo>
                  <a:lnTo>
                    <a:pt x="3572637" y="39128"/>
                  </a:lnTo>
                  <a:lnTo>
                    <a:pt x="3521697" y="44704"/>
                  </a:lnTo>
                  <a:lnTo>
                    <a:pt x="3363557" y="23685"/>
                  </a:lnTo>
                  <a:lnTo>
                    <a:pt x="3311233" y="29413"/>
                  </a:lnTo>
                  <a:lnTo>
                    <a:pt x="3257537" y="22517"/>
                  </a:lnTo>
                  <a:lnTo>
                    <a:pt x="3047225" y="45554"/>
                  </a:lnTo>
                  <a:lnTo>
                    <a:pt x="3022168" y="35521"/>
                  </a:lnTo>
                  <a:lnTo>
                    <a:pt x="2998495" y="38112"/>
                  </a:lnTo>
                  <a:lnTo>
                    <a:pt x="2973438" y="28079"/>
                  </a:lnTo>
                  <a:lnTo>
                    <a:pt x="2852089" y="41363"/>
                  </a:lnTo>
                  <a:lnTo>
                    <a:pt x="2752598" y="26708"/>
                  </a:lnTo>
                  <a:lnTo>
                    <a:pt x="2704287" y="31991"/>
                  </a:lnTo>
                  <a:lnTo>
                    <a:pt x="2654477" y="24676"/>
                  </a:lnTo>
                  <a:lnTo>
                    <a:pt x="2556789" y="35369"/>
                  </a:lnTo>
                  <a:lnTo>
                    <a:pt x="2525344" y="26035"/>
                  </a:lnTo>
                  <a:lnTo>
                    <a:pt x="2495321" y="16548"/>
                  </a:lnTo>
                  <a:lnTo>
                    <a:pt x="2466683" y="19685"/>
                  </a:lnTo>
                  <a:lnTo>
                    <a:pt x="2435237" y="10350"/>
                  </a:lnTo>
                  <a:lnTo>
                    <a:pt x="2383739" y="3213"/>
                  </a:lnTo>
                  <a:lnTo>
                    <a:pt x="2333536" y="8712"/>
                  </a:lnTo>
                  <a:lnTo>
                    <a:pt x="2281872" y="1587"/>
                  </a:lnTo>
                  <a:lnTo>
                    <a:pt x="2231529" y="7099"/>
                  </a:lnTo>
                  <a:lnTo>
                    <a:pt x="1289456" y="110248"/>
                  </a:lnTo>
                  <a:lnTo>
                    <a:pt x="1239037" y="102997"/>
                  </a:lnTo>
                  <a:lnTo>
                    <a:pt x="1190472" y="108305"/>
                  </a:lnTo>
                  <a:lnTo>
                    <a:pt x="1140764" y="100977"/>
                  </a:lnTo>
                  <a:lnTo>
                    <a:pt x="1108900" y="78917"/>
                  </a:lnTo>
                  <a:lnTo>
                    <a:pt x="389394" y="157695"/>
                  </a:lnTo>
                  <a:lnTo>
                    <a:pt x="358724" y="173824"/>
                  </a:lnTo>
                  <a:lnTo>
                    <a:pt x="333019" y="189420"/>
                  </a:lnTo>
                  <a:lnTo>
                    <a:pt x="318008" y="229387"/>
                  </a:lnTo>
                  <a:lnTo>
                    <a:pt x="1248638" y="127495"/>
                  </a:lnTo>
                  <a:lnTo>
                    <a:pt x="316750" y="229527"/>
                  </a:lnTo>
                  <a:lnTo>
                    <a:pt x="310553" y="242976"/>
                  </a:lnTo>
                  <a:lnTo>
                    <a:pt x="304241" y="243674"/>
                  </a:lnTo>
                  <a:lnTo>
                    <a:pt x="259334" y="274142"/>
                  </a:lnTo>
                  <a:lnTo>
                    <a:pt x="229666" y="315709"/>
                  </a:lnTo>
                  <a:lnTo>
                    <a:pt x="209588" y="356235"/>
                  </a:lnTo>
                  <a:lnTo>
                    <a:pt x="196164" y="408813"/>
                  </a:lnTo>
                  <a:lnTo>
                    <a:pt x="183705" y="461276"/>
                  </a:lnTo>
                  <a:lnTo>
                    <a:pt x="174256" y="475094"/>
                  </a:lnTo>
                  <a:lnTo>
                    <a:pt x="162318" y="489178"/>
                  </a:lnTo>
                  <a:lnTo>
                    <a:pt x="148259" y="503491"/>
                  </a:lnTo>
                  <a:lnTo>
                    <a:pt x="132422" y="517994"/>
                  </a:lnTo>
                  <a:lnTo>
                    <a:pt x="76720" y="575195"/>
                  </a:lnTo>
                  <a:lnTo>
                    <a:pt x="47371" y="591185"/>
                  </a:lnTo>
                  <a:lnTo>
                    <a:pt x="19646" y="619772"/>
                  </a:lnTo>
                  <a:lnTo>
                    <a:pt x="6502" y="633996"/>
                  </a:lnTo>
                  <a:lnTo>
                    <a:pt x="0" y="647484"/>
                  </a:lnTo>
                  <a:lnTo>
                    <a:pt x="1028" y="672922"/>
                  </a:lnTo>
                  <a:lnTo>
                    <a:pt x="4691773" y="159334"/>
                  </a:lnTo>
                  <a:lnTo>
                    <a:pt x="4753000" y="152628"/>
                  </a:lnTo>
                  <a:close/>
                </a:path>
                <a:path w="5598795" h="1245234">
                  <a:moveTo>
                    <a:pt x="5556250" y="382790"/>
                  </a:moveTo>
                  <a:lnTo>
                    <a:pt x="5551906" y="378155"/>
                  </a:lnTo>
                  <a:lnTo>
                    <a:pt x="5550078" y="384746"/>
                  </a:lnTo>
                  <a:lnTo>
                    <a:pt x="5556250" y="382790"/>
                  </a:lnTo>
                  <a:close/>
                </a:path>
                <a:path w="5598795" h="1245234">
                  <a:moveTo>
                    <a:pt x="5598376" y="481660"/>
                  </a:moveTo>
                  <a:lnTo>
                    <a:pt x="5596788" y="469061"/>
                  </a:lnTo>
                  <a:lnTo>
                    <a:pt x="5587403" y="457314"/>
                  </a:lnTo>
                  <a:lnTo>
                    <a:pt x="5572391" y="446176"/>
                  </a:lnTo>
                  <a:lnTo>
                    <a:pt x="5558409" y="447713"/>
                  </a:lnTo>
                  <a:lnTo>
                    <a:pt x="5543270" y="436600"/>
                  </a:lnTo>
                  <a:lnTo>
                    <a:pt x="5528970" y="425386"/>
                  </a:lnTo>
                  <a:lnTo>
                    <a:pt x="5518734" y="426504"/>
                  </a:lnTo>
                  <a:lnTo>
                    <a:pt x="5507228" y="414985"/>
                  </a:lnTo>
                  <a:lnTo>
                    <a:pt x="5498338" y="403186"/>
                  </a:lnTo>
                  <a:lnTo>
                    <a:pt x="5495912" y="403453"/>
                  </a:lnTo>
                  <a:lnTo>
                    <a:pt x="5487797" y="366014"/>
                  </a:lnTo>
                  <a:lnTo>
                    <a:pt x="5435955" y="333362"/>
                  </a:lnTo>
                  <a:lnTo>
                    <a:pt x="4838547" y="245465"/>
                  </a:lnTo>
                  <a:lnTo>
                    <a:pt x="4817364" y="247789"/>
                  </a:lnTo>
                  <a:lnTo>
                    <a:pt x="4794555" y="237502"/>
                  </a:lnTo>
                  <a:lnTo>
                    <a:pt x="4773612" y="239801"/>
                  </a:lnTo>
                  <a:lnTo>
                    <a:pt x="4752467" y="229336"/>
                  </a:lnTo>
                  <a:lnTo>
                    <a:pt x="4722520" y="232613"/>
                  </a:lnTo>
                  <a:lnTo>
                    <a:pt x="4689538" y="223456"/>
                  </a:lnTo>
                  <a:lnTo>
                    <a:pt x="4659871" y="213931"/>
                  </a:lnTo>
                  <a:lnTo>
                    <a:pt x="4637100" y="190868"/>
                  </a:lnTo>
                  <a:lnTo>
                    <a:pt x="4663135" y="175234"/>
                  </a:lnTo>
                  <a:lnTo>
                    <a:pt x="6350" y="685114"/>
                  </a:lnTo>
                  <a:lnTo>
                    <a:pt x="13716" y="709853"/>
                  </a:lnTo>
                  <a:lnTo>
                    <a:pt x="18859" y="722071"/>
                  </a:lnTo>
                  <a:lnTo>
                    <a:pt x="25196" y="734148"/>
                  </a:lnTo>
                  <a:lnTo>
                    <a:pt x="36106" y="758507"/>
                  </a:lnTo>
                  <a:lnTo>
                    <a:pt x="69621" y="793165"/>
                  </a:lnTo>
                  <a:lnTo>
                    <a:pt x="103632" y="827773"/>
                  </a:lnTo>
                  <a:lnTo>
                    <a:pt x="137083" y="862431"/>
                  </a:lnTo>
                  <a:lnTo>
                    <a:pt x="168960" y="897267"/>
                  </a:lnTo>
                  <a:lnTo>
                    <a:pt x="198234" y="932395"/>
                  </a:lnTo>
                  <a:lnTo>
                    <a:pt x="211455" y="943724"/>
                  </a:lnTo>
                  <a:lnTo>
                    <a:pt x="228460" y="954633"/>
                  </a:lnTo>
                  <a:lnTo>
                    <a:pt x="246443" y="952665"/>
                  </a:lnTo>
                  <a:lnTo>
                    <a:pt x="266763" y="963218"/>
                  </a:lnTo>
                  <a:lnTo>
                    <a:pt x="314604" y="957973"/>
                  </a:lnTo>
                  <a:lnTo>
                    <a:pt x="358368" y="978738"/>
                  </a:lnTo>
                  <a:lnTo>
                    <a:pt x="396011" y="1000163"/>
                  </a:lnTo>
                  <a:lnTo>
                    <a:pt x="429628" y="1034808"/>
                  </a:lnTo>
                  <a:lnTo>
                    <a:pt x="458597" y="1069975"/>
                  </a:lnTo>
                  <a:lnTo>
                    <a:pt x="469836" y="1094295"/>
                  </a:lnTo>
                  <a:lnTo>
                    <a:pt x="478523" y="1106119"/>
                  </a:lnTo>
                  <a:lnTo>
                    <a:pt x="484365" y="1118247"/>
                  </a:lnTo>
                  <a:lnTo>
                    <a:pt x="487083" y="1143508"/>
                  </a:lnTo>
                  <a:lnTo>
                    <a:pt x="489750" y="1168768"/>
                  </a:lnTo>
                  <a:lnTo>
                    <a:pt x="491070" y="1181392"/>
                  </a:lnTo>
                  <a:lnTo>
                    <a:pt x="506933" y="1205204"/>
                  </a:lnTo>
                  <a:lnTo>
                    <a:pt x="532307" y="1215212"/>
                  </a:lnTo>
                  <a:lnTo>
                    <a:pt x="566191" y="1224267"/>
                  </a:lnTo>
                  <a:lnTo>
                    <a:pt x="581799" y="1235341"/>
                  </a:lnTo>
                  <a:lnTo>
                    <a:pt x="596138" y="1233766"/>
                  </a:lnTo>
                  <a:lnTo>
                    <a:pt x="612101" y="1244803"/>
                  </a:lnTo>
                  <a:lnTo>
                    <a:pt x="832421" y="1220673"/>
                  </a:lnTo>
                  <a:lnTo>
                    <a:pt x="881926" y="1202474"/>
                  </a:lnTo>
                  <a:lnTo>
                    <a:pt x="911593" y="1186459"/>
                  </a:lnTo>
                  <a:lnTo>
                    <a:pt x="1004265" y="1176324"/>
                  </a:lnTo>
                  <a:lnTo>
                    <a:pt x="1043305" y="1184808"/>
                  </a:lnTo>
                  <a:lnTo>
                    <a:pt x="1117663" y="1176667"/>
                  </a:lnTo>
                  <a:lnTo>
                    <a:pt x="1153198" y="1160005"/>
                  </a:lnTo>
                  <a:lnTo>
                    <a:pt x="1270635" y="1147152"/>
                  </a:lnTo>
                  <a:lnTo>
                    <a:pt x="1296797" y="1169835"/>
                  </a:lnTo>
                  <a:lnTo>
                    <a:pt x="1324648" y="1179550"/>
                  </a:lnTo>
                  <a:lnTo>
                    <a:pt x="1353959" y="1176350"/>
                  </a:lnTo>
                  <a:lnTo>
                    <a:pt x="1384490" y="1160233"/>
                  </a:lnTo>
                  <a:lnTo>
                    <a:pt x="1435049" y="1167472"/>
                  </a:lnTo>
                  <a:lnTo>
                    <a:pt x="1484096" y="1162100"/>
                  </a:lnTo>
                  <a:lnTo>
                    <a:pt x="1534464" y="1169365"/>
                  </a:lnTo>
                  <a:lnTo>
                    <a:pt x="1632419" y="1158633"/>
                  </a:lnTo>
                  <a:lnTo>
                    <a:pt x="1682864" y="1165885"/>
                  </a:lnTo>
                  <a:lnTo>
                    <a:pt x="1833016" y="1149451"/>
                  </a:lnTo>
                  <a:lnTo>
                    <a:pt x="1884895" y="1156538"/>
                  </a:lnTo>
                  <a:lnTo>
                    <a:pt x="2036394" y="1139952"/>
                  </a:lnTo>
                  <a:lnTo>
                    <a:pt x="2088273" y="1147051"/>
                  </a:lnTo>
                  <a:lnTo>
                    <a:pt x="2290368" y="1124927"/>
                  </a:lnTo>
                  <a:lnTo>
                    <a:pt x="2342261" y="1132014"/>
                  </a:lnTo>
                  <a:lnTo>
                    <a:pt x="2493721" y="1115428"/>
                  </a:lnTo>
                  <a:lnTo>
                    <a:pt x="2545575" y="1122527"/>
                  </a:lnTo>
                  <a:lnTo>
                    <a:pt x="2646489" y="1111478"/>
                  </a:lnTo>
                  <a:lnTo>
                    <a:pt x="2698331" y="1118577"/>
                  </a:lnTo>
                  <a:lnTo>
                    <a:pt x="2748800" y="1113053"/>
                  </a:lnTo>
                  <a:lnTo>
                    <a:pt x="2851150" y="1114628"/>
                  </a:lnTo>
                  <a:lnTo>
                    <a:pt x="2952165" y="1103566"/>
                  </a:lnTo>
                  <a:lnTo>
                    <a:pt x="3004083" y="1110653"/>
                  </a:lnTo>
                  <a:lnTo>
                    <a:pt x="3103867" y="1099731"/>
                  </a:lnTo>
                  <a:lnTo>
                    <a:pt x="3154476" y="1106970"/>
                  </a:lnTo>
                  <a:lnTo>
                    <a:pt x="3252876" y="1096187"/>
                  </a:lnTo>
                  <a:lnTo>
                    <a:pt x="3352546" y="1098054"/>
                  </a:lnTo>
                  <a:lnTo>
                    <a:pt x="3450640" y="1087310"/>
                  </a:lnTo>
                  <a:lnTo>
                    <a:pt x="3500983" y="1094574"/>
                  </a:lnTo>
                  <a:lnTo>
                    <a:pt x="3600323" y="1083703"/>
                  </a:lnTo>
                  <a:lnTo>
                    <a:pt x="3652088" y="1090815"/>
                  </a:lnTo>
                  <a:lnTo>
                    <a:pt x="3702418" y="1085303"/>
                  </a:lnTo>
                  <a:lnTo>
                    <a:pt x="3754107" y="1092415"/>
                  </a:lnTo>
                  <a:lnTo>
                    <a:pt x="3854691" y="1081405"/>
                  </a:lnTo>
                  <a:lnTo>
                    <a:pt x="3906405" y="1088517"/>
                  </a:lnTo>
                  <a:lnTo>
                    <a:pt x="3956786" y="1083005"/>
                  </a:lnTo>
                  <a:lnTo>
                    <a:pt x="4008615" y="1090104"/>
                  </a:lnTo>
                  <a:lnTo>
                    <a:pt x="4143705" y="1075309"/>
                  </a:lnTo>
                  <a:lnTo>
                    <a:pt x="4157307" y="1086599"/>
                  </a:lnTo>
                  <a:lnTo>
                    <a:pt x="4170959" y="1085100"/>
                  </a:lnTo>
                  <a:lnTo>
                    <a:pt x="4186936" y="1096124"/>
                  </a:lnTo>
                  <a:lnTo>
                    <a:pt x="4254017" y="1088783"/>
                  </a:lnTo>
                  <a:lnTo>
                    <a:pt x="4307497" y="1095705"/>
                  </a:lnTo>
                  <a:lnTo>
                    <a:pt x="4411688" y="1084300"/>
                  </a:lnTo>
                  <a:lnTo>
                    <a:pt x="4518203" y="1098181"/>
                  </a:lnTo>
                  <a:lnTo>
                    <a:pt x="4569739" y="1092542"/>
                  </a:lnTo>
                  <a:lnTo>
                    <a:pt x="4589107" y="1103198"/>
                  </a:lnTo>
                  <a:lnTo>
                    <a:pt x="4607103" y="1101229"/>
                  </a:lnTo>
                  <a:lnTo>
                    <a:pt x="4623714" y="1086637"/>
                  </a:lnTo>
                  <a:lnTo>
                    <a:pt x="4732413" y="1074737"/>
                  </a:lnTo>
                  <a:lnTo>
                    <a:pt x="4761509" y="1058773"/>
                  </a:lnTo>
                  <a:lnTo>
                    <a:pt x="4875593" y="1046276"/>
                  </a:lnTo>
                  <a:lnTo>
                    <a:pt x="4917465" y="1028915"/>
                  </a:lnTo>
                  <a:lnTo>
                    <a:pt x="4956899" y="1011821"/>
                  </a:lnTo>
                  <a:lnTo>
                    <a:pt x="4997628" y="981811"/>
                  </a:lnTo>
                  <a:lnTo>
                    <a:pt x="5044719" y="938326"/>
                  </a:lnTo>
                  <a:lnTo>
                    <a:pt x="5008537" y="852868"/>
                  </a:lnTo>
                  <a:lnTo>
                    <a:pt x="5008854" y="840054"/>
                  </a:lnTo>
                  <a:lnTo>
                    <a:pt x="5010391" y="827112"/>
                  </a:lnTo>
                  <a:lnTo>
                    <a:pt x="5010696" y="814298"/>
                  </a:lnTo>
                  <a:lnTo>
                    <a:pt x="5009540" y="801649"/>
                  </a:lnTo>
                  <a:lnTo>
                    <a:pt x="5010112" y="801585"/>
                  </a:lnTo>
                  <a:lnTo>
                    <a:pt x="5009527" y="788873"/>
                  </a:lnTo>
                  <a:lnTo>
                    <a:pt x="5009083" y="776147"/>
                  </a:lnTo>
                  <a:lnTo>
                    <a:pt x="5024755" y="761657"/>
                  </a:lnTo>
                  <a:lnTo>
                    <a:pt x="5029200" y="748398"/>
                  </a:lnTo>
                  <a:lnTo>
                    <a:pt x="5023891" y="748982"/>
                  </a:lnTo>
                  <a:lnTo>
                    <a:pt x="5006187" y="738136"/>
                  </a:lnTo>
                  <a:lnTo>
                    <a:pt x="4999875" y="738835"/>
                  </a:lnTo>
                  <a:lnTo>
                    <a:pt x="4989665" y="727176"/>
                  </a:lnTo>
                  <a:lnTo>
                    <a:pt x="4979568" y="728281"/>
                  </a:lnTo>
                  <a:lnTo>
                    <a:pt x="4955057" y="679856"/>
                  </a:lnTo>
                  <a:lnTo>
                    <a:pt x="4901120" y="647433"/>
                  </a:lnTo>
                  <a:lnTo>
                    <a:pt x="4868888" y="650963"/>
                  </a:lnTo>
                  <a:lnTo>
                    <a:pt x="4859718" y="639191"/>
                  </a:lnTo>
                  <a:lnTo>
                    <a:pt x="4850295" y="640232"/>
                  </a:lnTo>
                  <a:lnTo>
                    <a:pt x="4867224" y="600049"/>
                  </a:lnTo>
                  <a:lnTo>
                    <a:pt x="4866081" y="587400"/>
                  </a:lnTo>
                  <a:lnTo>
                    <a:pt x="4854054" y="575932"/>
                  </a:lnTo>
                  <a:lnTo>
                    <a:pt x="4833963" y="565365"/>
                  </a:lnTo>
                  <a:lnTo>
                    <a:pt x="4816487" y="554494"/>
                  </a:lnTo>
                  <a:lnTo>
                    <a:pt x="4782909" y="545401"/>
                  </a:lnTo>
                  <a:lnTo>
                    <a:pt x="4765433" y="534530"/>
                  </a:lnTo>
                  <a:lnTo>
                    <a:pt x="4856962" y="524510"/>
                  </a:lnTo>
                  <a:lnTo>
                    <a:pt x="4904232" y="532117"/>
                  </a:lnTo>
                  <a:lnTo>
                    <a:pt x="4949876" y="527113"/>
                  </a:lnTo>
                  <a:lnTo>
                    <a:pt x="4966043" y="538124"/>
                  </a:lnTo>
                  <a:lnTo>
                    <a:pt x="5011852" y="533107"/>
                  </a:lnTo>
                  <a:lnTo>
                    <a:pt x="5108346" y="496989"/>
                  </a:lnTo>
                  <a:lnTo>
                    <a:pt x="5158613" y="504266"/>
                  </a:lnTo>
                  <a:lnTo>
                    <a:pt x="5207089" y="498957"/>
                  </a:lnTo>
                  <a:lnTo>
                    <a:pt x="5256593" y="506310"/>
                  </a:lnTo>
                  <a:lnTo>
                    <a:pt x="5304421" y="501078"/>
                  </a:lnTo>
                  <a:lnTo>
                    <a:pt x="5402186" y="515924"/>
                  </a:lnTo>
                  <a:lnTo>
                    <a:pt x="5436527" y="524941"/>
                  </a:lnTo>
                  <a:lnTo>
                    <a:pt x="5469382" y="521347"/>
                  </a:lnTo>
                  <a:lnTo>
                    <a:pt x="5503837" y="530339"/>
                  </a:lnTo>
                  <a:lnTo>
                    <a:pt x="5549595" y="525335"/>
                  </a:lnTo>
                  <a:lnTo>
                    <a:pt x="5559945" y="511429"/>
                  </a:lnTo>
                  <a:lnTo>
                    <a:pt x="5582831" y="508914"/>
                  </a:lnTo>
                  <a:lnTo>
                    <a:pt x="5593321" y="494995"/>
                  </a:lnTo>
                  <a:lnTo>
                    <a:pt x="5598376" y="481660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6004998" y="-79075"/>
            <a:ext cx="6290310" cy="2515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9800"/>
              </a:lnSpc>
              <a:spcBef>
                <a:spcPts val="100"/>
              </a:spcBef>
            </a:pPr>
            <a:r>
              <a:rPr sz="8900" i="0" spc="145" dirty="0">
                <a:latin typeface="Cambria"/>
                <a:cs typeface="Cambria"/>
              </a:rPr>
              <a:t>Localización</a:t>
            </a:r>
            <a:endParaRPr sz="8900">
              <a:latin typeface="Cambria"/>
              <a:cs typeface="Cambria"/>
            </a:endParaRPr>
          </a:p>
          <a:p>
            <a:pPr algn="ctr">
              <a:lnSpc>
                <a:spcPts val="9800"/>
              </a:lnSpc>
            </a:pPr>
            <a:r>
              <a:rPr sz="8900" spc="204" dirty="0"/>
              <a:t>Location</a:t>
            </a:r>
            <a:endParaRPr sz="8900"/>
          </a:p>
        </p:txBody>
      </p:sp>
      <p:grpSp>
        <p:nvGrpSpPr>
          <p:cNvPr id="9" name="object 9"/>
          <p:cNvGrpSpPr/>
          <p:nvPr/>
        </p:nvGrpSpPr>
        <p:grpSpPr>
          <a:xfrm>
            <a:off x="493797" y="3421669"/>
            <a:ext cx="209550" cy="4448175"/>
            <a:chOff x="493797" y="3421669"/>
            <a:chExt cx="209550" cy="4448175"/>
          </a:xfrm>
        </p:grpSpPr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3797" y="3421669"/>
              <a:ext cx="133350" cy="13335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3797" y="5021869"/>
              <a:ext cx="133350" cy="13335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3797" y="6088669"/>
              <a:ext cx="133350" cy="13335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0947" y="7717444"/>
              <a:ext cx="152400" cy="152400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342985" y="2457504"/>
            <a:ext cx="5894705" cy="617855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0"/>
              </a:spcBef>
            </a:pPr>
            <a:r>
              <a:rPr sz="3800" spc="-260" dirty="0">
                <a:solidFill>
                  <a:srgbClr val="9D6D8B"/>
                </a:solidFill>
                <a:latin typeface="Arial Black"/>
                <a:cs typeface="Arial Black"/>
              </a:rPr>
              <a:t>Campus</a:t>
            </a:r>
            <a:r>
              <a:rPr sz="3800" spc="-265" dirty="0">
                <a:solidFill>
                  <a:srgbClr val="9D6D8B"/>
                </a:solidFill>
                <a:latin typeface="Arial Black"/>
                <a:cs typeface="Arial Black"/>
              </a:rPr>
              <a:t> </a:t>
            </a:r>
            <a:r>
              <a:rPr sz="3800" spc="-240" dirty="0">
                <a:solidFill>
                  <a:srgbClr val="9D6D8B"/>
                </a:solidFill>
                <a:latin typeface="Arial Black"/>
                <a:cs typeface="Arial Black"/>
              </a:rPr>
              <a:t>de</a:t>
            </a:r>
            <a:r>
              <a:rPr sz="3800" spc="-260" dirty="0">
                <a:solidFill>
                  <a:srgbClr val="9D6D8B"/>
                </a:solidFill>
                <a:latin typeface="Arial Black"/>
                <a:cs typeface="Arial Black"/>
              </a:rPr>
              <a:t> </a:t>
            </a:r>
            <a:r>
              <a:rPr sz="3800" spc="-315" dirty="0">
                <a:solidFill>
                  <a:srgbClr val="9D6D8B"/>
                </a:solidFill>
                <a:latin typeface="Arial Black"/>
                <a:cs typeface="Arial Black"/>
              </a:rPr>
              <a:t>Somosaguas</a:t>
            </a:r>
            <a:endParaRPr sz="3800">
              <a:latin typeface="Arial Black"/>
              <a:cs typeface="Arial Black"/>
            </a:endParaRPr>
          </a:p>
          <a:p>
            <a:pPr marL="483870" marR="5080">
              <a:lnSpc>
                <a:spcPct val="116700"/>
              </a:lnSpc>
              <a:spcBef>
                <a:spcPts val="65"/>
              </a:spcBef>
            </a:pPr>
            <a:r>
              <a:rPr sz="3000" spc="-200" dirty="0">
                <a:latin typeface="Arial Black"/>
                <a:cs typeface="Arial Black"/>
              </a:rPr>
              <a:t>Facultad</a:t>
            </a:r>
            <a:r>
              <a:rPr sz="3000" spc="-215" dirty="0">
                <a:latin typeface="Arial Black"/>
                <a:cs typeface="Arial Black"/>
              </a:rPr>
              <a:t> </a:t>
            </a:r>
            <a:r>
              <a:rPr sz="3000" spc="-180" dirty="0">
                <a:latin typeface="Arial Black"/>
                <a:cs typeface="Arial Black"/>
              </a:rPr>
              <a:t>de</a:t>
            </a:r>
            <a:r>
              <a:rPr sz="3000" spc="-215" dirty="0">
                <a:latin typeface="Arial Black"/>
                <a:cs typeface="Arial Black"/>
              </a:rPr>
              <a:t> </a:t>
            </a:r>
            <a:r>
              <a:rPr sz="3000" spc="-345" dirty="0">
                <a:latin typeface="Arial Black"/>
                <a:cs typeface="Arial Black"/>
              </a:rPr>
              <a:t>CC.</a:t>
            </a:r>
            <a:r>
              <a:rPr sz="3000" spc="-210" dirty="0">
                <a:latin typeface="Arial Black"/>
                <a:cs typeface="Arial Black"/>
              </a:rPr>
              <a:t> </a:t>
            </a:r>
            <a:r>
              <a:rPr sz="3000" spc="-130" dirty="0">
                <a:latin typeface="Arial Black"/>
                <a:cs typeface="Arial Black"/>
              </a:rPr>
              <a:t>Económicas </a:t>
            </a:r>
            <a:r>
              <a:rPr sz="3000" spc="-155" dirty="0">
                <a:latin typeface="Arial Black"/>
                <a:cs typeface="Arial Black"/>
              </a:rPr>
              <a:t>y</a:t>
            </a:r>
            <a:r>
              <a:rPr sz="3000" spc="-204" dirty="0">
                <a:latin typeface="Arial Black"/>
                <a:cs typeface="Arial Black"/>
              </a:rPr>
              <a:t> </a:t>
            </a:r>
            <a:r>
              <a:rPr sz="3000" spc="-185" dirty="0">
                <a:latin typeface="Arial Black"/>
                <a:cs typeface="Arial Black"/>
              </a:rPr>
              <a:t>Empresariales</a:t>
            </a:r>
            <a:r>
              <a:rPr sz="3000" spc="-200" dirty="0">
                <a:latin typeface="Arial Black"/>
                <a:cs typeface="Arial Black"/>
              </a:rPr>
              <a:t> </a:t>
            </a:r>
            <a:r>
              <a:rPr sz="3000" spc="-490" dirty="0">
                <a:latin typeface="Lucida Sans Unicode"/>
                <a:cs typeface="Lucida Sans Unicode"/>
              </a:rPr>
              <a:t>/</a:t>
            </a:r>
            <a:r>
              <a:rPr sz="3000" spc="-145" dirty="0">
                <a:latin typeface="Lucida Sans Unicode"/>
                <a:cs typeface="Lucida Sans Unicode"/>
              </a:rPr>
              <a:t> </a:t>
            </a:r>
            <a:r>
              <a:rPr sz="3000" i="1" spc="-90" dirty="0">
                <a:latin typeface="Trebuchet MS"/>
                <a:cs typeface="Trebuchet MS"/>
              </a:rPr>
              <a:t>Faculty</a:t>
            </a:r>
            <a:r>
              <a:rPr sz="3000" i="1" spc="-100" dirty="0">
                <a:latin typeface="Trebuchet MS"/>
                <a:cs typeface="Trebuchet MS"/>
              </a:rPr>
              <a:t> </a:t>
            </a:r>
            <a:r>
              <a:rPr sz="3000" i="1" spc="-25" dirty="0">
                <a:latin typeface="Trebuchet MS"/>
                <a:cs typeface="Trebuchet MS"/>
              </a:rPr>
              <a:t>of </a:t>
            </a:r>
            <a:r>
              <a:rPr sz="3000" i="1" dirty="0">
                <a:latin typeface="Trebuchet MS"/>
                <a:cs typeface="Trebuchet MS"/>
              </a:rPr>
              <a:t>Economic</a:t>
            </a:r>
            <a:r>
              <a:rPr sz="3000" i="1" spc="-90" dirty="0">
                <a:latin typeface="Trebuchet MS"/>
                <a:cs typeface="Trebuchet MS"/>
              </a:rPr>
              <a:t> </a:t>
            </a:r>
            <a:r>
              <a:rPr sz="3000" i="1" spc="80" dirty="0">
                <a:latin typeface="Trebuchet MS"/>
                <a:cs typeface="Trebuchet MS"/>
              </a:rPr>
              <a:t>and</a:t>
            </a:r>
            <a:r>
              <a:rPr sz="3000" i="1" spc="-85" dirty="0">
                <a:latin typeface="Trebuchet MS"/>
                <a:cs typeface="Trebuchet MS"/>
              </a:rPr>
              <a:t> </a:t>
            </a:r>
            <a:r>
              <a:rPr sz="3000" i="1" dirty="0">
                <a:latin typeface="Trebuchet MS"/>
                <a:cs typeface="Trebuchet MS"/>
              </a:rPr>
              <a:t>Business</a:t>
            </a:r>
            <a:r>
              <a:rPr sz="3000" i="1" spc="-85" dirty="0">
                <a:latin typeface="Trebuchet MS"/>
                <a:cs typeface="Trebuchet MS"/>
              </a:rPr>
              <a:t> </a:t>
            </a:r>
            <a:r>
              <a:rPr sz="3000" i="1" spc="-20" dirty="0">
                <a:latin typeface="Trebuchet MS"/>
                <a:cs typeface="Trebuchet MS"/>
              </a:rPr>
              <a:t>Sciences </a:t>
            </a:r>
            <a:r>
              <a:rPr sz="3000" spc="-200" dirty="0">
                <a:latin typeface="Arial Black"/>
                <a:cs typeface="Arial Black"/>
              </a:rPr>
              <a:t>Facultad</a:t>
            </a:r>
            <a:r>
              <a:rPr sz="3000" spc="-215" dirty="0">
                <a:latin typeface="Arial Black"/>
                <a:cs typeface="Arial Black"/>
              </a:rPr>
              <a:t> </a:t>
            </a:r>
            <a:r>
              <a:rPr sz="3000" spc="-180" dirty="0">
                <a:latin typeface="Arial Black"/>
                <a:cs typeface="Arial Black"/>
              </a:rPr>
              <a:t>de</a:t>
            </a:r>
            <a:r>
              <a:rPr sz="3000" spc="-210" dirty="0">
                <a:latin typeface="Arial Black"/>
                <a:cs typeface="Arial Black"/>
              </a:rPr>
              <a:t> </a:t>
            </a:r>
            <a:r>
              <a:rPr sz="3000" spc="-165" dirty="0">
                <a:latin typeface="Arial Black"/>
                <a:cs typeface="Arial Black"/>
              </a:rPr>
              <a:t>Trabajo</a:t>
            </a:r>
            <a:r>
              <a:rPr sz="3000" spc="-210" dirty="0">
                <a:latin typeface="Arial Black"/>
                <a:cs typeface="Arial Black"/>
              </a:rPr>
              <a:t> </a:t>
            </a:r>
            <a:r>
              <a:rPr sz="3000" spc="-254" dirty="0">
                <a:latin typeface="Arial Black"/>
                <a:cs typeface="Arial Black"/>
              </a:rPr>
              <a:t>Social</a:t>
            </a:r>
            <a:r>
              <a:rPr sz="3000" spc="-210" dirty="0">
                <a:latin typeface="Arial Black"/>
                <a:cs typeface="Arial Black"/>
              </a:rPr>
              <a:t> </a:t>
            </a:r>
            <a:r>
              <a:rPr sz="3000" spc="-540" dirty="0">
                <a:latin typeface="Lucida Sans Unicode"/>
                <a:cs typeface="Lucida Sans Unicode"/>
              </a:rPr>
              <a:t>/ </a:t>
            </a:r>
            <a:r>
              <a:rPr sz="3000" spc="-80" dirty="0">
                <a:latin typeface="Lucida Sans Unicode"/>
                <a:cs typeface="Lucida Sans Unicode"/>
              </a:rPr>
              <a:t>Faculty</a:t>
            </a:r>
            <a:r>
              <a:rPr sz="3000" spc="-150" dirty="0">
                <a:latin typeface="Lucida Sans Unicode"/>
                <a:cs typeface="Lucida Sans Unicode"/>
              </a:rPr>
              <a:t> </a:t>
            </a:r>
            <a:r>
              <a:rPr sz="3000" spc="-55" dirty="0">
                <a:latin typeface="Lucida Sans Unicode"/>
                <a:cs typeface="Lucida Sans Unicode"/>
              </a:rPr>
              <a:t>of</a:t>
            </a:r>
            <a:r>
              <a:rPr sz="3000" spc="-150" dirty="0">
                <a:latin typeface="Lucida Sans Unicode"/>
                <a:cs typeface="Lucida Sans Unicode"/>
              </a:rPr>
              <a:t> </a:t>
            </a:r>
            <a:r>
              <a:rPr sz="3000" spc="-60" dirty="0">
                <a:latin typeface="Lucida Sans Unicode"/>
                <a:cs typeface="Lucida Sans Unicode"/>
              </a:rPr>
              <a:t>Social</a:t>
            </a:r>
            <a:r>
              <a:rPr sz="3000" spc="-145" dirty="0">
                <a:latin typeface="Lucida Sans Unicode"/>
                <a:cs typeface="Lucida Sans Unicode"/>
              </a:rPr>
              <a:t> </a:t>
            </a:r>
            <a:r>
              <a:rPr sz="3000" spc="-20" dirty="0">
                <a:latin typeface="Lucida Sans Unicode"/>
                <a:cs typeface="Lucida Sans Unicode"/>
              </a:rPr>
              <a:t>Work </a:t>
            </a:r>
            <a:r>
              <a:rPr sz="3000" spc="-200" dirty="0">
                <a:latin typeface="Arial Black"/>
                <a:cs typeface="Arial Black"/>
              </a:rPr>
              <a:t>Facultad</a:t>
            </a:r>
            <a:r>
              <a:rPr sz="3000" spc="-210" dirty="0">
                <a:latin typeface="Arial Black"/>
                <a:cs typeface="Arial Black"/>
              </a:rPr>
              <a:t> </a:t>
            </a:r>
            <a:r>
              <a:rPr sz="3000" spc="-180" dirty="0">
                <a:latin typeface="Arial Black"/>
                <a:cs typeface="Arial Black"/>
              </a:rPr>
              <a:t>de</a:t>
            </a:r>
            <a:r>
              <a:rPr sz="3000" spc="-204" dirty="0">
                <a:latin typeface="Arial Black"/>
                <a:cs typeface="Arial Black"/>
              </a:rPr>
              <a:t> </a:t>
            </a:r>
            <a:r>
              <a:rPr sz="3000" spc="-345" dirty="0">
                <a:latin typeface="Arial Black"/>
                <a:cs typeface="Arial Black"/>
              </a:rPr>
              <a:t>CC.</a:t>
            </a:r>
            <a:r>
              <a:rPr sz="3000" spc="-210" dirty="0">
                <a:latin typeface="Arial Black"/>
                <a:cs typeface="Arial Black"/>
              </a:rPr>
              <a:t> </a:t>
            </a:r>
            <a:r>
              <a:rPr sz="3000" spc="-195" dirty="0">
                <a:latin typeface="Arial Black"/>
                <a:cs typeface="Arial Black"/>
              </a:rPr>
              <a:t>Políticas</a:t>
            </a:r>
            <a:r>
              <a:rPr sz="3000" spc="-204" dirty="0">
                <a:latin typeface="Arial Black"/>
                <a:cs typeface="Arial Black"/>
              </a:rPr>
              <a:t> </a:t>
            </a:r>
            <a:r>
              <a:rPr sz="3000" spc="-50" dirty="0">
                <a:latin typeface="Arial Black"/>
                <a:cs typeface="Arial Black"/>
              </a:rPr>
              <a:t>y</a:t>
            </a:r>
            <a:endParaRPr sz="3000">
              <a:latin typeface="Arial Black"/>
              <a:cs typeface="Arial Black"/>
            </a:endParaRPr>
          </a:p>
          <a:p>
            <a:pPr marL="483870" marR="123189">
              <a:lnSpc>
                <a:spcPct val="116100"/>
              </a:lnSpc>
              <a:spcBef>
                <a:spcPts val="20"/>
              </a:spcBef>
            </a:pPr>
            <a:r>
              <a:rPr sz="3000" spc="-229" dirty="0">
                <a:latin typeface="Arial Black"/>
                <a:cs typeface="Arial Black"/>
              </a:rPr>
              <a:t>Sociología</a:t>
            </a:r>
            <a:r>
              <a:rPr sz="3000" spc="-200" dirty="0">
                <a:latin typeface="Arial Black"/>
                <a:cs typeface="Arial Black"/>
              </a:rPr>
              <a:t> </a:t>
            </a:r>
            <a:r>
              <a:rPr sz="3000" i="1" spc="-540" dirty="0">
                <a:latin typeface="Trebuchet MS"/>
                <a:cs typeface="Trebuchet MS"/>
              </a:rPr>
              <a:t>/</a:t>
            </a:r>
            <a:r>
              <a:rPr sz="3000" i="1" spc="-95" dirty="0">
                <a:latin typeface="Trebuchet MS"/>
                <a:cs typeface="Trebuchet MS"/>
              </a:rPr>
              <a:t> </a:t>
            </a:r>
            <a:r>
              <a:rPr sz="3000" i="1" spc="-90" dirty="0">
                <a:latin typeface="Trebuchet MS"/>
                <a:cs typeface="Trebuchet MS"/>
              </a:rPr>
              <a:t>Faculty</a:t>
            </a:r>
            <a:r>
              <a:rPr sz="3000" i="1" spc="-100" dirty="0">
                <a:latin typeface="Trebuchet MS"/>
                <a:cs typeface="Trebuchet MS"/>
              </a:rPr>
              <a:t> of</a:t>
            </a:r>
            <a:r>
              <a:rPr sz="3000" i="1" spc="-95" dirty="0">
                <a:latin typeface="Trebuchet MS"/>
                <a:cs typeface="Trebuchet MS"/>
              </a:rPr>
              <a:t> </a:t>
            </a:r>
            <a:r>
              <a:rPr sz="3000" i="1" spc="-85" dirty="0">
                <a:latin typeface="Trebuchet MS"/>
                <a:cs typeface="Trebuchet MS"/>
              </a:rPr>
              <a:t>Political </a:t>
            </a:r>
            <a:r>
              <a:rPr sz="3000" i="1" spc="-50" dirty="0">
                <a:latin typeface="Trebuchet MS"/>
                <a:cs typeface="Trebuchet MS"/>
              </a:rPr>
              <a:t>Science</a:t>
            </a:r>
            <a:r>
              <a:rPr sz="3000" i="1" spc="-150" dirty="0">
                <a:latin typeface="Trebuchet MS"/>
                <a:cs typeface="Trebuchet MS"/>
              </a:rPr>
              <a:t> </a:t>
            </a:r>
            <a:r>
              <a:rPr sz="3000" i="1" spc="80" dirty="0">
                <a:latin typeface="Trebuchet MS"/>
                <a:cs typeface="Trebuchet MS"/>
              </a:rPr>
              <a:t>and</a:t>
            </a:r>
            <a:r>
              <a:rPr sz="3000" i="1" spc="-145" dirty="0">
                <a:latin typeface="Trebuchet MS"/>
                <a:cs typeface="Trebuchet MS"/>
              </a:rPr>
              <a:t> </a:t>
            </a:r>
            <a:r>
              <a:rPr sz="3000" i="1" spc="-10" dirty="0">
                <a:latin typeface="Trebuchet MS"/>
                <a:cs typeface="Trebuchet MS"/>
              </a:rPr>
              <a:t>Sociology </a:t>
            </a:r>
            <a:r>
              <a:rPr sz="3400" b="1" i="1" spc="-30" dirty="0">
                <a:latin typeface="Trebuchet MS"/>
                <a:cs typeface="Trebuchet MS"/>
              </a:rPr>
              <a:t>Facultad</a:t>
            </a:r>
            <a:r>
              <a:rPr sz="3400" b="1" i="1" spc="-175" dirty="0">
                <a:latin typeface="Trebuchet MS"/>
                <a:cs typeface="Trebuchet MS"/>
              </a:rPr>
              <a:t> </a:t>
            </a:r>
            <a:r>
              <a:rPr sz="3400" b="1" i="1" dirty="0">
                <a:latin typeface="Trebuchet MS"/>
                <a:cs typeface="Trebuchet MS"/>
              </a:rPr>
              <a:t>de</a:t>
            </a:r>
            <a:r>
              <a:rPr sz="3400" b="1" i="1" spc="-170" dirty="0">
                <a:latin typeface="Trebuchet MS"/>
                <a:cs typeface="Trebuchet MS"/>
              </a:rPr>
              <a:t> </a:t>
            </a:r>
            <a:r>
              <a:rPr sz="3400" b="1" i="1" spc="-25" dirty="0">
                <a:latin typeface="Trebuchet MS"/>
                <a:cs typeface="Trebuchet MS"/>
              </a:rPr>
              <a:t>Psicología</a:t>
            </a:r>
            <a:r>
              <a:rPr sz="3400" b="1" i="1" spc="-175" dirty="0">
                <a:latin typeface="Trebuchet MS"/>
                <a:cs typeface="Trebuchet MS"/>
              </a:rPr>
              <a:t> </a:t>
            </a:r>
            <a:r>
              <a:rPr sz="3400" b="1" i="1" spc="30" dirty="0">
                <a:latin typeface="Trebuchet MS"/>
                <a:cs typeface="Trebuchet MS"/>
              </a:rPr>
              <a:t>/ </a:t>
            </a:r>
            <a:r>
              <a:rPr sz="3400" b="1" i="1" spc="-65" dirty="0">
                <a:latin typeface="Trebuchet MS"/>
                <a:cs typeface="Trebuchet MS"/>
              </a:rPr>
              <a:t>Faculty</a:t>
            </a:r>
            <a:r>
              <a:rPr sz="3400" b="1" i="1" spc="-195" dirty="0">
                <a:latin typeface="Trebuchet MS"/>
                <a:cs typeface="Trebuchet MS"/>
              </a:rPr>
              <a:t> </a:t>
            </a:r>
            <a:r>
              <a:rPr sz="3400" b="1" i="1" dirty="0">
                <a:latin typeface="Trebuchet MS"/>
                <a:cs typeface="Trebuchet MS"/>
              </a:rPr>
              <a:t>of</a:t>
            </a:r>
            <a:r>
              <a:rPr sz="3400" b="1" i="1" spc="-200" dirty="0">
                <a:latin typeface="Trebuchet MS"/>
                <a:cs typeface="Trebuchet MS"/>
              </a:rPr>
              <a:t> </a:t>
            </a:r>
            <a:r>
              <a:rPr sz="3400" b="1" i="1" spc="-10" dirty="0">
                <a:latin typeface="Trebuchet MS"/>
                <a:cs typeface="Trebuchet MS"/>
              </a:rPr>
              <a:t>Psychology</a:t>
            </a:r>
            <a:endParaRPr sz="34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688443"/>
              <a:ext cx="18288000" cy="7599045"/>
            </a:xfrm>
            <a:custGeom>
              <a:avLst/>
              <a:gdLst/>
              <a:ahLst/>
              <a:cxnLst/>
              <a:rect l="l" t="t" r="r" b="b"/>
              <a:pathLst>
                <a:path w="18288000" h="7599045">
                  <a:moveTo>
                    <a:pt x="0" y="7598556"/>
                  </a:moveTo>
                  <a:lnTo>
                    <a:pt x="18288000" y="7598556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7598556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3555" cy="2688590"/>
            </a:xfrm>
            <a:custGeom>
              <a:avLst/>
              <a:gdLst/>
              <a:ahLst/>
              <a:cxnLst/>
              <a:rect l="l" t="t" r="r" b="b"/>
              <a:pathLst>
                <a:path w="18283555" h="2688590">
                  <a:moveTo>
                    <a:pt x="18283514" y="2688443"/>
                  </a:moveTo>
                  <a:lnTo>
                    <a:pt x="0" y="2688443"/>
                  </a:lnTo>
                  <a:lnTo>
                    <a:pt x="0" y="0"/>
                  </a:lnTo>
                  <a:lnTo>
                    <a:pt x="18283514" y="0"/>
                  </a:lnTo>
                  <a:lnTo>
                    <a:pt x="18283514" y="2688443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914455" y="3454511"/>
              <a:ext cx="9039209" cy="6248399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1645" rIns="0" bIns="0" rtlCol="0">
            <a:spAutoFit/>
          </a:bodyPr>
          <a:lstStyle/>
          <a:p>
            <a:pPr algn="ctr">
              <a:lnSpc>
                <a:spcPts val="9630"/>
              </a:lnSpc>
              <a:spcBef>
                <a:spcPts val="100"/>
              </a:spcBef>
            </a:pPr>
            <a:r>
              <a:rPr i="0" spc="185" dirty="0">
                <a:latin typeface="Cambria"/>
                <a:cs typeface="Cambria"/>
              </a:rPr>
              <a:t>Facultad</a:t>
            </a:r>
            <a:r>
              <a:rPr i="0" spc="-10" dirty="0">
                <a:latin typeface="Cambria"/>
                <a:cs typeface="Cambria"/>
              </a:rPr>
              <a:t> </a:t>
            </a:r>
            <a:r>
              <a:rPr i="0" spc="155" dirty="0">
                <a:latin typeface="Cambria"/>
                <a:cs typeface="Cambria"/>
              </a:rPr>
              <a:t>de</a:t>
            </a:r>
            <a:r>
              <a:rPr i="0" spc="-10" dirty="0">
                <a:latin typeface="Cambria"/>
                <a:cs typeface="Cambria"/>
              </a:rPr>
              <a:t> </a:t>
            </a:r>
            <a:r>
              <a:rPr i="0" spc="114" dirty="0">
                <a:latin typeface="Cambria"/>
                <a:cs typeface="Cambria"/>
              </a:rPr>
              <a:t>Psicología</a:t>
            </a:r>
          </a:p>
          <a:p>
            <a:pPr algn="ctr">
              <a:lnSpc>
                <a:spcPts val="9630"/>
              </a:lnSpc>
            </a:pPr>
            <a:r>
              <a:rPr spc="200" dirty="0"/>
              <a:t>Faculty</a:t>
            </a:r>
            <a:r>
              <a:rPr spc="-245" dirty="0"/>
              <a:t> </a:t>
            </a:r>
            <a:r>
              <a:rPr spc="315" dirty="0"/>
              <a:t>of</a:t>
            </a:r>
            <a:r>
              <a:rPr spc="-245" dirty="0"/>
              <a:t> </a:t>
            </a:r>
            <a:r>
              <a:rPr spc="175" dirty="0"/>
              <a:t>Psychology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218713" y="3039711"/>
            <a:ext cx="7522845" cy="6939280"/>
            <a:chOff x="218713" y="3039711"/>
            <a:chExt cx="7522845" cy="6939280"/>
          </a:xfrm>
        </p:grpSpPr>
        <p:sp>
          <p:nvSpPr>
            <p:cNvPr id="8" name="object 8"/>
            <p:cNvSpPr/>
            <p:nvPr/>
          </p:nvSpPr>
          <p:spPr>
            <a:xfrm>
              <a:off x="218706" y="3039718"/>
              <a:ext cx="7522845" cy="666115"/>
            </a:xfrm>
            <a:custGeom>
              <a:avLst/>
              <a:gdLst/>
              <a:ahLst/>
              <a:cxnLst/>
              <a:rect l="l" t="t" r="r" b="b"/>
              <a:pathLst>
                <a:path w="7522845" h="666114">
                  <a:moveTo>
                    <a:pt x="699681" y="622642"/>
                  </a:moveTo>
                  <a:lnTo>
                    <a:pt x="650735" y="624433"/>
                  </a:lnTo>
                  <a:lnTo>
                    <a:pt x="649046" y="629577"/>
                  </a:lnTo>
                  <a:lnTo>
                    <a:pt x="649922" y="634631"/>
                  </a:lnTo>
                  <a:lnTo>
                    <a:pt x="653503" y="634492"/>
                  </a:lnTo>
                  <a:lnTo>
                    <a:pt x="699681" y="622642"/>
                  </a:lnTo>
                  <a:close/>
                </a:path>
                <a:path w="7522845" h="666114">
                  <a:moveTo>
                    <a:pt x="4225252" y="589318"/>
                  </a:moveTo>
                  <a:lnTo>
                    <a:pt x="4224807" y="577329"/>
                  </a:lnTo>
                  <a:lnTo>
                    <a:pt x="4215816" y="565658"/>
                  </a:lnTo>
                  <a:lnTo>
                    <a:pt x="4210672" y="565835"/>
                  </a:lnTo>
                  <a:lnTo>
                    <a:pt x="4191343" y="564083"/>
                  </a:lnTo>
                  <a:lnTo>
                    <a:pt x="4172204" y="562965"/>
                  </a:lnTo>
                  <a:lnTo>
                    <a:pt x="4153420" y="563118"/>
                  </a:lnTo>
                  <a:lnTo>
                    <a:pt x="4135196" y="565175"/>
                  </a:lnTo>
                  <a:lnTo>
                    <a:pt x="4093349" y="571500"/>
                  </a:lnTo>
                  <a:lnTo>
                    <a:pt x="4052074" y="571855"/>
                  </a:lnTo>
                  <a:lnTo>
                    <a:pt x="4011536" y="566077"/>
                  </a:lnTo>
                  <a:lnTo>
                    <a:pt x="3971899" y="553999"/>
                  </a:lnTo>
                  <a:lnTo>
                    <a:pt x="3919753" y="542188"/>
                  </a:lnTo>
                  <a:lnTo>
                    <a:pt x="3871811" y="548220"/>
                  </a:lnTo>
                  <a:lnTo>
                    <a:pt x="3826395" y="570890"/>
                  </a:lnTo>
                  <a:lnTo>
                    <a:pt x="3781869" y="608952"/>
                  </a:lnTo>
                  <a:lnTo>
                    <a:pt x="3836492" y="611949"/>
                  </a:lnTo>
                  <a:lnTo>
                    <a:pt x="3940010" y="619671"/>
                  </a:lnTo>
                  <a:lnTo>
                    <a:pt x="3989781" y="622566"/>
                  </a:lnTo>
                  <a:lnTo>
                    <a:pt x="4038803" y="623570"/>
                  </a:lnTo>
                  <a:lnTo>
                    <a:pt x="4087545" y="621779"/>
                  </a:lnTo>
                  <a:lnTo>
                    <a:pt x="4119346" y="620141"/>
                  </a:lnTo>
                  <a:lnTo>
                    <a:pt x="4150601" y="616902"/>
                  </a:lnTo>
                  <a:lnTo>
                    <a:pt x="4181437" y="611111"/>
                  </a:lnTo>
                  <a:lnTo>
                    <a:pt x="4218775" y="599833"/>
                  </a:lnTo>
                  <a:lnTo>
                    <a:pt x="4225252" y="589318"/>
                  </a:lnTo>
                  <a:close/>
                </a:path>
                <a:path w="7522845" h="666114">
                  <a:moveTo>
                    <a:pt x="7522667" y="181267"/>
                  </a:moveTo>
                  <a:lnTo>
                    <a:pt x="7512812" y="134607"/>
                  </a:lnTo>
                  <a:lnTo>
                    <a:pt x="7445095" y="102768"/>
                  </a:lnTo>
                  <a:lnTo>
                    <a:pt x="7400353" y="94234"/>
                  </a:lnTo>
                  <a:lnTo>
                    <a:pt x="7355319" y="86982"/>
                  </a:lnTo>
                  <a:lnTo>
                    <a:pt x="7309891" y="82296"/>
                  </a:lnTo>
                  <a:lnTo>
                    <a:pt x="7263866" y="78892"/>
                  </a:lnTo>
                  <a:lnTo>
                    <a:pt x="7212965" y="75666"/>
                  </a:lnTo>
                  <a:lnTo>
                    <a:pt x="7111200" y="73037"/>
                  </a:lnTo>
                  <a:lnTo>
                    <a:pt x="6958203" y="64655"/>
                  </a:lnTo>
                  <a:lnTo>
                    <a:pt x="6907212" y="62699"/>
                  </a:lnTo>
                  <a:lnTo>
                    <a:pt x="6856171" y="59486"/>
                  </a:lnTo>
                  <a:lnTo>
                    <a:pt x="6805181" y="57543"/>
                  </a:lnTo>
                  <a:lnTo>
                    <a:pt x="6550241" y="41440"/>
                  </a:lnTo>
                  <a:lnTo>
                    <a:pt x="6499288" y="36957"/>
                  </a:lnTo>
                  <a:lnTo>
                    <a:pt x="6394971" y="30607"/>
                  </a:lnTo>
                  <a:lnTo>
                    <a:pt x="6238265" y="26162"/>
                  </a:lnTo>
                  <a:lnTo>
                    <a:pt x="6133871" y="26174"/>
                  </a:lnTo>
                  <a:lnTo>
                    <a:pt x="5977471" y="21717"/>
                  </a:lnTo>
                  <a:lnTo>
                    <a:pt x="5925553" y="18529"/>
                  </a:lnTo>
                  <a:lnTo>
                    <a:pt x="5717768" y="12153"/>
                  </a:lnTo>
                  <a:lnTo>
                    <a:pt x="5547512" y="12827"/>
                  </a:lnTo>
                  <a:lnTo>
                    <a:pt x="5547512" y="557212"/>
                  </a:lnTo>
                  <a:lnTo>
                    <a:pt x="5544756" y="567486"/>
                  </a:lnTo>
                  <a:lnTo>
                    <a:pt x="5536895" y="575398"/>
                  </a:lnTo>
                  <a:lnTo>
                    <a:pt x="5526468" y="583399"/>
                  </a:lnTo>
                  <a:lnTo>
                    <a:pt x="5514670" y="588924"/>
                  </a:lnTo>
                  <a:lnTo>
                    <a:pt x="5502732" y="590626"/>
                  </a:lnTo>
                  <a:lnTo>
                    <a:pt x="5474246" y="590397"/>
                  </a:lnTo>
                  <a:lnTo>
                    <a:pt x="5454447" y="577138"/>
                  </a:lnTo>
                  <a:lnTo>
                    <a:pt x="5442255" y="552170"/>
                  </a:lnTo>
                  <a:lnTo>
                    <a:pt x="5436451" y="512991"/>
                  </a:lnTo>
                  <a:lnTo>
                    <a:pt x="5462714" y="519645"/>
                  </a:lnTo>
                  <a:lnTo>
                    <a:pt x="5489270" y="521220"/>
                  </a:lnTo>
                  <a:lnTo>
                    <a:pt x="5542991" y="519252"/>
                  </a:lnTo>
                  <a:lnTo>
                    <a:pt x="5545188" y="533158"/>
                  </a:lnTo>
                  <a:lnTo>
                    <a:pt x="5547131" y="544525"/>
                  </a:lnTo>
                  <a:lnTo>
                    <a:pt x="5547512" y="557212"/>
                  </a:lnTo>
                  <a:lnTo>
                    <a:pt x="5547512" y="12827"/>
                  </a:lnTo>
                  <a:lnTo>
                    <a:pt x="5406136" y="13385"/>
                  </a:lnTo>
                  <a:lnTo>
                    <a:pt x="5302491" y="17170"/>
                  </a:lnTo>
                  <a:lnTo>
                    <a:pt x="5250624" y="16522"/>
                  </a:lnTo>
                  <a:lnTo>
                    <a:pt x="5198884" y="18415"/>
                  </a:lnTo>
                  <a:lnTo>
                    <a:pt x="5154155" y="18783"/>
                  </a:lnTo>
                  <a:lnTo>
                    <a:pt x="5020195" y="8432"/>
                  </a:lnTo>
                  <a:lnTo>
                    <a:pt x="4968938" y="5219"/>
                  </a:lnTo>
                  <a:lnTo>
                    <a:pt x="4815357" y="673"/>
                  </a:lnTo>
                  <a:lnTo>
                    <a:pt x="4764202" y="0"/>
                  </a:lnTo>
                  <a:lnTo>
                    <a:pt x="4713135" y="1866"/>
                  </a:lnTo>
                  <a:lnTo>
                    <a:pt x="4662017" y="2463"/>
                  </a:lnTo>
                  <a:lnTo>
                    <a:pt x="4610938" y="4330"/>
                  </a:lnTo>
                  <a:lnTo>
                    <a:pt x="4559833" y="4927"/>
                  </a:lnTo>
                  <a:lnTo>
                    <a:pt x="4406620" y="10528"/>
                  </a:lnTo>
                  <a:lnTo>
                    <a:pt x="4355452" y="9855"/>
                  </a:lnTo>
                  <a:lnTo>
                    <a:pt x="4304385" y="11722"/>
                  </a:lnTo>
                  <a:lnTo>
                    <a:pt x="4202150" y="12928"/>
                  </a:lnTo>
                  <a:lnTo>
                    <a:pt x="4100563" y="9017"/>
                  </a:lnTo>
                  <a:lnTo>
                    <a:pt x="4050246" y="9588"/>
                  </a:lnTo>
                  <a:lnTo>
                    <a:pt x="3999801" y="7620"/>
                  </a:lnTo>
                  <a:lnTo>
                    <a:pt x="3798201" y="8636"/>
                  </a:lnTo>
                  <a:lnTo>
                    <a:pt x="3747833" y="10477"/>
                  </a:lnTo>
                  <a:lnTo>
                    <a:pt x="3697414" y="11049"/>
                  </a:lnTo>
                  <a:lnTo>
                    <a:pt x="3647046" y="12890"/>
                  </a:lnTo>
                  <a:lnTo>
                    <a:pt x="3596589" y="12192"/>
                  </a:lnTo>
                  <a:lnTo>
                    <a:pt x="3546221" y="14033"/>
                  </a:lnTo>
                  <a:lnTo>
                    <a:pt x="3495827" y="14605"/>
                  </a:lnTo>
                  <a:lnTo>
                    <a:pt x="3445484" y="16446"/>
                  </a:lnTo>
                  <a:lnTo>
                    <a:pt x="3294507" y="19418"/>
                  </a:lnTo>
                  <a:lnTo>
                    <a:pt x="3087065" y="27012"/>
                  </a:lnTo>
                  <a:lnTo>
                    <a:pt x="3034614" y="27660"/>
                  </a:lnTo>
                  <a:lnTo>
                    <a:pt x="2948190" y="30822"/>
                  </a:lnTo>
                  <a:lnTo>
                    <a:pt x="2948190" y="412064"/>
                  </a:lnTo>
                  <a:lnTo>
                    <a:pt x="2943314" y="404622"/>
                  </a:lnTo>
                  <a:lnTo>
                    <a:pt x="2936341" y="393446"/>
                  </a:lnTo>
                  <a:lnTo>
                    <a:pt x="2930042" y="384771"/>
                  </a:lnTo>
                  <a:lnTo>
                    <a:pt x="2935046" y="390944"/>
                  </a:lnTo>
                  <a:lnTo>
                    <a:pt x="2939758" y="398399"/>
                  </a:lnTo>
                  <a:lnTo>
                    <a:pt x="2948190" y="412064"/>
                  </a:lnTo>
                  <a:lnTo>
                    <a:pt x="2948190" y="30822"/>
                  </a:lnTo>
                  <a:lnTo>
                    <a:pt x="2772613" y="37236"/>
                  </a:lnTo>
                  <a:lnTo>
                    <a:pt x="2471547" y="38074"/>
                  </a:lnTo>
                  <a:lnTo>
                    <a:pt x="2421839" y="36080"/>
                  </a:lnTo>
                  <a:lnTo>
                    <a:pt x="2322499" y="37172"/>
                  </a:lnTo>
                  <a:lnTo>
                    <a:pt x="2272665" y="35179"/>
                  </a:lnTo>
                  <a:lnTo>
                    <a:pt x="2071585" y="36182"/>
                  </a:lnTo>
                  <a:lnTo>
                    <a:pt x="1769986" y="47205"/>
                  </a:lnTo>
                  <a:lnTo>
                    <a:pt x="1261414" y="67068"/>
                  </a:lnTo>
                  <a:lnTo>
                    <a:pt x="1209319" y="70243"/>
                  </a:lnTo>
                  <a:lnTo>
                    <a:pt x="1001026" y="77863"/>
                  </a:lnTo>
                  <a:lnTo>
                    <a:pt x="896988" y="79121"/>
                  </a:lnTo>
                  <a:lnTo>
                    <a:pt x="844943" y="77216"/>
                  </a:lnTo>
                  <a:lnTo>
                    <a:pt x="792899" y="74041"/>
                  </a:lnTo>
                  <a:lnTo>
                    <a:pt x="740829" y="68313"/>
                  </a:lnTo>
                  <a:lnTo>
                    <a:pt x="642124" y="61760"/>
                  </a:lnTo>
                  <a:lnTo>
                    <a:pt x="494233" y="56997"/>
                  </a:lnTo>
                  <a:lnTo>
                    <a:pt x="445020" y="57531"/>
                  </a:lnTo>
                  <a:lnTo>
                    <a:pt x="350913" y="53340"/>
                  </a:lnTo>
                  <a:lnTo>
                    <a:pt x="306552" y="49885"/>
                  </a:lnTo>
                  <a:lnTo>
                    <a:pt x="262470" y="45135"/>
                  </a:lnTo>
                  <a:lnTo>
                    <a:pt x="197116" y="32283"/>
                  </a:lnTo>
                  <a:lnTo>
                    <a:pt x="175145" y="31813"/>
                  </a:lnTo>
                  <a:lnTo>
                    <a:pt x="130848" y="33426"/>
                  </a:lnTo>
                  <a:lnTo>
                    <a:pt x="74244" y="43129"/>
                  </a:lnTo>
                  <a:lnTo>
                    <a:pt x="36487" y="67386"/>
                  </a:lnTo>
                  <a:lnTo>
                    <a:pt x="15265" y="103746"/>
                  </a:lnTo>
                  <a:lnTo>
                    <a:pt x="8534" y="158635"/>
                  </a:lnTo>
                  <a:lnTo>
                    <a:pt x="8140" y="206946"/>
                  </a:lnTo>
                  <a:lnTo>
                    <a:pt x="8128" y="208216"/>
                  </a:lnTo>
                  <a:lnTo>
                    <a:pt x="8102" y="210756"/>
                  </a:lnTo>
                  <a:lnTo>
                    <a:pt x="8077" y="212026"/>
                  </a:lnTo>
                  <a:lnTo>
                    <a:pt x="8585" y="264109"/>
                  </a:lnTo>
                  <a:lnTo>
                    <a:pt x="9271" y="280606"/>
                  </a:lnTo>
                  <a:lnTo>
                    <a:pt x="10439" y="305981"/>
                  </a:lnTo>
                  <a:lnTo>
                    <a:pt x="11010" y="318668"/>
                  </a:lnTo>
                  <a:lnTo>
                    <a:pt x="16332" y="371856"/>
                  </a:lnTo>
                  <a:lnTo>
                    <a:pt x="17487" y="388327"/>
                  </a:lnTo>
                  <a:lnTo>
                    <a:pt x="17741" y="392137"/>
                  </a:lnTo>
                  <a:lnTo>
                    <a:pt x="15316" y="408736"/>
                  </a:lnTo>
                  <a:lnTo>
                    <a:pt x="9321" y="424218"/>
                  </a:lnTo>
                  <a:lnTo>
                    <a:pt x="0" y="441071"/>
                  </a:lnTo>
                  <a:lnTo>
                    <a:pt x="1079" y="443572"/>
                  </a:lnTo>
                  <a:lnTo>
                    <a:pt x="5765" y="452297"/>
                  </a:lnTo>
                  <a:lnTo>
                    <a:pt x="12103" y="462241"/>
                  </a:lnTo>
                  <a:lnTo>
                    <a:pt x="18237" y="470903"/>
                  </a:lnTo>
                  <a:lnTo>
                    <a:pt x="25920" y="490956"/>
                  </a:lnTo>
                  <a:lnTo>
                    <a:pt x="26543" y="492213"/>
                  </a:lnTo>
                  <a:lnTo>
                    <a:pt x="35013" y="513499"/>
                  </a:lnTo>
                  <a:lnTo>
                    <a:pt x="38608" y="518452"/>
                  </a:lnTo>
                  <a:lnTo>
                    <a:pt x="48158" y="530809"/>
                  </a:lnTo>
                  <a:lnTo>
                    <a:pt x="70586" y="542709"/>
                  </a:lnTo>
                  <a:lnTo>
                    <a:pt x="74155" y="546379"/>
                  </a:lnTo>
                  <a:lnTo>
                    <a:pt x="77749" y="558965"/>
                  </a:lnTo>
                  <a:lnTo>
                    <a:pt x="80911" y="572820"/>
                  </a:lnTo>
                  <a:lnTo>
                    <a:pt x="84988" y="585381"/>
                  </a:lnTo>
                  <a:lnTo>
                    <a:pt x="91236" y="591515"/>
                  </a:lnTo>
                  <a:lnTo>
                    <a:pt x="99199" y="595033"/>
                  </a:lnTo>
                  <a:lnTo>
                    <a:pt x="134975" y="608977"/>
                  </a:lnTo>
                  <a:lnTo>
                    <a:pt x="157467" y="614502"/>
                  </a:lnTo>
                  <a:lnTo>
                    <a:pt x="179984" y="621309"/>
                  </a:lnTo>
                  <a:lnTo>
                    <a:pt x="226275" y="624700"/>
                  </a:lnTo>
                  <a:lnTo>
                    <a:pt x="273862" y="615327"/>
                  </a:lnTo>
                  <a:lnTo>
                    <a:pt x="350735" y="607441"/>
                  </a:lnTo>
                  <a:lnTo>
                    <a:pt x="377901" y="619150"/>
                  </a:lnTo>
                  <a:lnTo>
                    <a:pt x="408178" y="619315"/>
                  </a:lnTo>
                  <a:lnTo>
                    <a:pt x="436727" y="624624"/>
                  </a:lnTo>
                  <a:lnTo>
                    <a:pt x="458508" y="647954"/>
                  </a:lnTo>
                  <a:lnTo>
                    <a:pt x="458254" y="647966"/>
                  </a:lnTo>
                  <a:lnTo>
                    <a:pt x="488073" y="649439"/>
                  </a:lnTo>
                  <a:lnTo>
                    <a:pt x="514299" y="643394"/>
                  </a:lnTo>
                  <a:lnTo>
                    <a:pt x="536663" y="628599"/>
                  </a:lnTo>
                  <a:lnTo>
                    <a:pt x="554697" y="605066"/>
                  </a:lnTo>
                  <a:lnTo>
                    <a:pt x="569988" y="587984"/>
                  </a:lnTo>
                  <a:lnTo>
                    <a:pt x="588441" y="578408"/>
                  </a:lnTo>
                  <a:lnTo>
                    <a:pt x="609104" y="576389"/>
                  </a:lnTo>
                  <a:lnTo>
                    <a:pt x="630821" y="576859"/>
                  </a:lnTo>
                  <a:lnTo>
                    <a:pt x="648169" y="580047"/>
                  </a:lnTo>
                  <a:lnTo>
                    <a:pt x="658431" y="587298"/>
                  </a:lnTo>
                  <a:lnTo>
                    <a:pt x="660844" y="599909"/>
                  </a:lnTo>
                  <a:lnTo>
                    <a:pt x="654570" y="616661"/>
                  </a:lnTo>
                  <a:lnTo>
                    <a:pt x="653630" y="619239"/>
                  </a:lnTo>
                  <a:lnTo>
                    <a:pt x="650735" y="624433"/>
                  </a:lnTo>
                  <a:lnTo>
                    <a:pt x="699566" y="622642"/>
                  </a:lnTo>
                  <a:lnTo>
                    <a:pt x="744994" y="622211"/>
                  </a:lnTo>
                  <a:lnTo>
                    <a:pt x="746137" y="622160"/>
                  </a:lnTo>
                  <a:lnTo>
                    <a:pt x="794194" y="624268"/>
                  </a:lnTo>
                  <a:lnTo>
                    <a:pt x="877671" y="621220"/>
                  </a:lnTo>
                  <a:lnTo>
                    <a:pt x="895794" y="621817"/>
                  </a:lnTo>
                  <a:lnTo>
                    <a:pt x="913955" y="623697"/>
                  </a:lnTo>
                  <a:lnTo>
                    <a:pt x="950798" y="632523"/>
                  </a:lnTo>
                  <a:lnTo>
                    <a:pt x="1034351" y="659968"/>
                  </a:lnTo>
                  <a:lnTo>
                    <a:pt x="1081989" y="664578"/>
                  </a:lnTo>
                  <a:lnTo>
                    <a:pt x="1128395" y="652716"/>
                  </a:lnTo>
                  <a:lnTo>
                    <a:pt x="1170724" y="616826"/>
                  </a:lnTo>
                  <a:lnTo>
                    <a:pt x="1170940" y="616826"/>
                  </a:lnTo>
                  <a:lnTo>
                    <a:pt x="1183195" y="615124"/>
                  </a:lnTo>
                  <a:lnTo>
                    <a:pt x="1195260" y="614680"/>
                  </a:lnTo>
                  <a:lnTo>
                    <a:pt x="1218450" y="610019"/>
                  </a:lnTo>
                  <a:lnTo>
                    <a:pt x="1255331" y="645528"/>
                  </a:lnTo>
                  <a:lnTo>
                    <a:pt x="1304124" y="655180"/>
                  </a:lnTo>
                  <a:lnTo>
                    <a:pt x="1357350" y="657047"/>
                  </a:lnTo>
                  <a:lnTo>
                    <a:pt x="1410639" y="660184"/>
                  </a:lnTo>
                  <a:lnTo>
                    <a:pt x="1463865" y="660781"/>
                  </a:lnTo>
                  <a:lnTo>
                    <a:pt x="1517218" y="663917"/>
                  </a:lnTo>
                  <a:lnTo>
                    <a:pt x="1570583" y="665772"/>
                  </a:lnTo>
                  <a:lnTo>
                    <a:pt x="1677403" y="665683"/>
                  </a:lnTo>
                  <a:lnTo>
                    <a:pt x="1730883" y="663727"/>
                  </a:lnTo>
                  <a:lnTo>
                    <a:pt x="1784337" y="657961"/>
                  </a:lnTo>
                  <a:lnTo>
                    <a:pt x="1834159" y="651052"/>
                  </a:lnTo>
                  <a:lnTo>
                    <a:pt x="1883422" y="640359"/>
                  </a:lnTo>
                  <a:lnTo>
                    <a:pt x="1982546" y="624027"/>
                  </a:lnTo>
                  <a:lnTo>
                    <a:pt x="2033282" y="619633"/>
                  </a:lnTo>
                  <a:lnTo>
                    <a:pt x="2039924" y="618109"/>
                  </a:lnTo>
                  <a:lnTo>
                    <a:pt x="2046706" y="611517"/>
                  </a:lnTo>
                  <a:lnTo>
                    <a:pt x="2053386" y="602373"/>
                  </a:lnTo>
                  <a:lnTo>
                    <a:pt x="2059800" y="594512"/>
                  </a:lnTo>
                  <a:lnTo>
                    <a:pt x="2046274" y="589902"/>
                  </a:lnTo>
                  <a:lnTo>
                    <a:pt x="2038591" y="587248"/>
                  </a:lnTo>
                  <a:lnTo>
                    <a:pt x="2059800" y="594512"/>
                  </a:lnTo>
                  <a:lnTo>
                    <a:pt x="2161984" y="575525"/>
                  </a:lnTo>
                  <a:lnTo>
                    <a:pt x="2037410" y="580085"/>
                  </a:lnTo>
                  <a:lnTo>
                    <a:pt x="2037410" y="587705"/>
                  </a:lnTo>
                  <a:lnTo>
                    <a:pt x="2036368" y="586473"/>
                  </a:lnTo>
                  <a:lnTo>
                    <a:pt x="2034857" y="586524"/>
                  </a:lnTo>
                  <a:lnTo>
                    <a:pt x="2032736" y="585685"/>
                  </a:lnTo>
                  <a:lnTo>
                    <a:pt x="2031758" y="585343"/>
                  </a:lnTo>
                  <a:lnTo>
                    <a:pt x="2036368" y="586473"/>
                  </a:lnTo>
                  <a:lnTo>
                    <a:pt x="2037410" y="587705"/>
                  </a:lnTo>
                  <a:lnTo>
                    <a:pt x="2037410" y="580085"/>
                  </a:lnTo>
                  <a:lnTo>
                    <a:pt x="2015159" y="580898"/>
                  </a:lnTo>
                  <a:lnTo>
                    <a:pt x="2031009" y="585139"/>
                  </a:lnTo>
                  <a:lnTo>
                    <a:pt x="2031466" y="585266"/>
                  </a:lnTo>
                  <a:lnTo>
                    <a:pt x="2009101" y="579285"/>
                  </a:lnTo>
                  <a:lnTo>
                    <a:pt x="1997875" y="576402"/>
                  </a:lnTo>
                  <a:lnTo>
                    <a:pt x="2026259" y="584301"/>
                  </a:lnTo>
                  <a:lnTo>
                    <a:pt x="2020887" y="583222"/>
                  </a:lnTo>
                  <a:lnTo>
                    <a:pt x="1992769" y="575360"/>
                  </a:lnTo>
                  <a:lnTo>
                    <a:pt x="1997138" y="576186"/>
                  </a:lnTo>
                  <a:lnTo>
                    <a:pt x="1997900" y="576389"/>
                  </a:lnTo>
                  <a:lnTo>
                    <a:pt x="2006688" y="578662"/>
                  </a:lnTo>
                  <a:lnTo>
                    <a:pt x="1998218" y="576389"/>
                  </a:lnTo>
                  <a:lnTo>
                    <a:pt x="2009101" y="579285"/>
                  </a:lnTo>
                  <a:lnTo>
                    <a:pt x="2014715" y="580771"/>
                  </a:lnTo>
                  <a:lnTo>
                    <a:pt x="2015312" y="580885"/>
                  </a:lnTo>
                  <a:lnTo>
                    <a:pt x="2161984" y="575525"/>
                  </a:lnTo>
                  <a:lnTo>
                    <a:pt x="2208276" y="594169"/>
                  </a:lnTo>
                  <a:lnTo>
                    <a:pt x="2254783" y="608990"/>
                  </a:lnTo>
                  <a:lnTo>
                    <a:pt x="2301481" y="619988"/>
                  </a:lnTo>
                  <a:lnTo>
                    <a:pt x="2348407" y="628434"/>
                  </a:lnTo>
                  <a:lnTo>
                    <a:pt x="2395588" y="635609"/>
                  </a:lnTo>
                  <a:lnTo>
                    <a:pt x="2443035" y="641502"/>
                  </a:lnTo>
                  <a:lnTo>
                    <a:pt x="2538387" y="643102"/>
                  </a:lnTo>
                  <a:lnTo>
                    <a:pt x="2634450" y="635774"/>
                  </a:lnTo>
                  <a:lnTo>
                    <a:pt x="2682786" y="630199"/>
                  </a:lnTo>
                  <a:lnTo>
                    <a:pt x="2731287" y="623341"/>
                  </a:lnTo>
                  <a:lnTo>
                    <a:pt x="2824035" y="627570"/>
                  </a:lnTo>
                  <a:lnTo>
                    <a:pt x="2870454" y="630961"/>
                  </a:lnTo>
                  <a:lnTo>
                    <a:pt x="2916783" y="631799"/>
                  </a:lnTo>
                  <a:lnTo>
                    <a:pt x="2962973" y="628840"/>
                  </a:lnTo>
                  <a:lnTo>
                    <a:pt x="3008973" y="620814"/>
                  </a:lnTo>
                  <a:lnTo>
                    <a:pt x="3045358" y="630910"/>
                  </a:lnTo>
                  <a:lnTo>
                    <a:pt x="3078746" y="629691"/>
                  </a:lnTo>
                  <a:lnTo>
                    <a:pt x="3109150" y="617143"/>
                  </a:lnTo>
                  <a:lnTo>
                    <a:pt x="3136519" y="591997"/>
                  </a:lnTo>
                  <a:lnTo>
                    <a:pt x="3177895" y="590486"/>
                  </a:lnTo>
                  <a:lnTo>
                    <a:pt x="3219488" y="586422"/>
                  </a:lnTo>
                  <a:lnTo>
                    <a:pt x="3261169" y="584898"/>
                  </a:lnTo>
                  <a:lnTo>
                    <a:pt x="3302482" y="582117"/>
                  </a:lnTo>
                  <a:lnTo>
                    <a:pt x="3336036" y="580885"/>
                  </a:lnTo>
                  <a:lnTo>
                    <a:pt x="3369132" y="575868"/>
                  </a:lnTo>
                  <a:lnTo>
                    <a:pt x="3400704" y="564540"/>
                  </a:lnTo>
                  <a:lnTo>
                    <a:pt x="3429558" y="539318"/>
                  </a:lnTo>
                  <a:lnTo>
                    <a:pt x="3448939" y="527202"/>
                  </a:lnTo>
                  <a:lnTo>
                    <a:pt x="3473285" y="522503"/>
                  </a:lnTo>
                  <a:lnTo>
                    <a:pt x="3500094" y="524052"/>
                  </a:lnTo>
                  <a:lnTo>
                    <a:pt x="3561181" y="521830"/>
                  </a:lnTo>
                  <a:lnTo>
                    <a:pt x="3595255" y="517994"/>
                  </a:lnTo>
                  <a:lnTo>
                    <a:pt x="3525545" y="520547"/>
                  </a:lnTo>
                  <a:lnTo>
                    <a:pt x="3594785" y="518007"/>
                  </a:lnTo>
                  <a:lnTo>
                    <a:pt x="3625900" y="506755"/>
                  </a:lnTo>
                  <a:lnTo>
                    <a:pt x="3653752" y="481584"/>
                  </a:lnTo>
                  <a:lnTo>
                    <a:pt x="3667747" y="470903"/>
                  </a:lnTo>
                  <a:lnTo>
                    <a:pt x="3685946" y="465162"/>
                  </a:lnTo>
                  <a:lnTo>
                    <a:pt x="3705974" y="465696"/>
                  </a:lnTo>
                  <a:lnTo>
                    <a:pt x="3725303" y="468807"/>
                  </a:lnTo>
                  <a:lnTo>
                    <a:pt x="3777196" y="473252"/>
                  </a:lnTo>
                  <a:lnTo>
                    <a:pt x="3803358" y="474840"/>
                  </a:lnTo>
                  <a:lnTo>
                    <a:pt x="3829469" y="475157"/>
                  </a:lnTo>
                  <a:lnTo>
                    <a:pt x="3881945" y="473240"/>
                  </a:lnTo>
                  <a:lnTo>
                    <a:pt x="3934549" y="470052"/>
                  </a:lnTo>
                  <a:lnTo>
                    <a:pt x="3987266" y="469392"/>
                  </a:lnTo>
                  <a:lnTo>
                    <a:pt x="4039971" y="471271"/>
                  </a:lnTo>
                  <a:lnTo>
                    <a:pt x="4092638" y="479513"/>
                  </a:lnTo>
                  <a:lnTo>
                    <a:pt x="4126052" y="483374"/>
                  </a:lnTo>
                  <a:lnTo>
                    <a:pt x="4160926" y="483374"/>
                  </a:lnTo>
                  <a:lnTo>
                    <a:pt x="4284167" y="461073"/>
                  </a:lnTo>
                  <a:lnTo>
                    <a:pt x="4337024" y="455333"/>
                  </a:lnTo>
                  <a:lnTo>
                    <a:pt x="4389856" y="450862"/>
                  </a:lnTo>
                  <a:lnTo>
                    <a:pt x="4442993" y="452729"/>
                  </a:lnTo>
                  <a:lnTo>
                    <a:pt x="4496524" y="458393"/>
                  </a:lnTo>
                  <a:lnTo>
                    <a:pt x="4521835" y="462559"/>
                  </a:lnTo>
                  <a:lnTo>
                    <a:pt x="4541393" y="472008"/>
                  </a:lnTo>
                  <a:lnTo>
                    <a:pt x="4555668" y="486727"/>
                  </a:lnTo>
                  <a:lnTo>
                    <a:pt x="4565345" y="511797"/>
                  </a:lnTo>
                  <a:lnTo>
                    <a:pt x="4571200" y="524294"/>
                  </a:lnTo>
                  <a:lnTo>
                    <a:pt x="4580318" y="541743"/>
                  </a:lnTo>
                  <a:lnTo>
                    <a:pt x="4604829" y="559917"/>
                  </a:lnTo>
                  <a:lnTo>
                    <a:pt x="4635258" y="563892"/>
                  </a:lnTo>
                  <a:lnTo>
                    <a:pt x="4668329" y="561403"/>
                  </a:lnTo>
                  <a:lnTo>
                    <a:pt x="4716970" y="553275"/>
                  </a:lnTo>
                  <a:lnTo>
                    <a:pt x="4814633" y="538264"/>
                  </a:lnTo>
                  <a:lnTo>
                    <a:pt x="4863655" y="533933"/>
                  </a:lnTo>
                  <a:lnTo>
                    <a:pt x="4961712" y="526529"/>
                  </a:lnTo>
                  <a:lnTo>
                    <a:pt x="5225085" y="500380"/>
                  </a:lnTo>
                  <a:lnTo>
                    <a:pt x="5232590" y="520446"/>
                  </a:lnTo>
                  <a:lnTo>
                    <a:pt x="5234470" y="525449"/>
                  </a:lnTo>
                  <a:lnTo>
                    <a:pt x="5238115" y="552005"/>
                  </a:lnTo>
                  <a:lnTo>
                    <a:pt x="5232920" y="600494"/>
                  </a:lnTo>
                  <a:lnTo>
                    <a:pt x="5230838" y="610730"/>
                  </a:lnTo>
                  <a:lnTo>
                    <a:pt x="5252542" y="612482"/>
                  </a:lnTo>
                  <a:lnTo>
                    <a:pt x="5288813" y="613702"/>
                  </a:lnTo>
                  <a:lnTo>
                    <a:pt x="5353596" y="611327"/>
                  </a:lnTo>
                  <a:lnTo>
                    <a:pt x="5450154" y="611606"/>
                  </a:lnTo>
                  <a:lnTo>
                    <a:pt x="5546471" y="614438"/>
                  </a:lnTo>
                  <a:lnTo>
                    <a:pt x="5603430" y="617448"/>
                  </a:lnTo>
                  <a:lnTo>
                    <a:pt x="5717908" y="620890"/>
                  </a:lnTo>
                  <a:lnTo>
                    <a:pt x="5774728" y="620077"/>
                  </a:lnTo>
                  <a:lnTo>
                    <a:pt x="5823178" y="618312"/>
                  </a:lnTo>
                  <a:lnTo>
                    <a:pt x="5920524" y="619836"/>
                  </a:lnTo>
                  <a:lnTo>
                    <a:pt x="5968911" y="623150"/>
                  </a:lnTo>
                  <a:lnTo>
                    <a:pt x="6023775" y="631304"/>
                  </a:lnTo>
                  <a:lnTo>
                    <a:pt x="6037237" y="624459"/>
                  </a:lnTo>
                  <a:lnTo>
                    <a:pt x="5898667" y="586320"/>
                  </a:lnTo>
                  <a:lnTo>
                    <a:pt x="5858942" y="577608"/>
                  </a:lnTo>
                  <a:lnTo>
                    <a:pt x="5828030" y="559676"/>
                  </a:lnTo>
                  <a:lnTo>
                    <a:pt x="5806706" y="531215"/>
                  </a:lnTo>
                  <a:lnTo>
                    <a:pt x="5795772" y="492226"/>
                  </a:lnTo>
                  <a:lnTo>
                    <a:pt x="5847346" y="473811"/>
                  </a:lnTo>
                  <a:lnTo>
                    <a:pt x="5900153" y="462991"/>
                  </a:lnTo>
                  <a:lnTo>
                    <a:pt x="5926772" y="463283"/>
                  </a:lnTo>
                  <a:lnTo>
                    <a:pt x="5953430" y="464858"/>
                  </a:lnTo>
                  <a:lnTo>
                    <a:pt x="6006122" y="476910"/>
                  </a:lnTo>
                  <a:lnTo>
                    <a:pt x="6034341" y="482231"/>
                  </a:lnTo>
                  <a:lnTo>
                    <a:pt x="6062142" y="485025"/>
                  </a:lnTo>
                  <a:lnTo>
                    <a:pt x="6089853" y="485279"/>
                  </a:lnTo>
                  <a:lnTo>
                    <a:pt x="6181839" y="481914"/>
                  </a:lnTo>
                  <a:lnTo>
                    <a:pt x="6285598" y="484479"/>
                  </a:lnTo>
                  <a:lnTo>
                    <a:pt x="6325921" y="483006"/>
                  </a:lnTo>
                  <a:lnTo>
                    <a:pt x="6365735" y="476465"/>
                  </a:lnTo>
                  <a:lnTo>
                    <a:pt x="6424549" y="448894"/>
                  </a:lnTo>
                  <a:lnTo>
                    <a:pt x="6446888" y="444271"/>
                  </a:lnTo>
                  <a:lnTo>
                    <a:pt x="6470091" y="445960"/>
                  </a:lnTo>
                  <a:lnTo>
                    <a:pt x="6492062" y="448970"/>
                  </a:lnTo>
                  <a:lnTo>
                    <a:pt x="6537655" y="457466"/>
                  </a:lnTo>
                  <a:lnTo>
                    <a:pt x="6583197" y="462165"/>
                  </a:lnTo>
                  <a:lnTo>
                    <a:pt x="6720789" y="467296"/>
                  </a:lnTo>
                  <a:lnTo>
                    <a:pt x="6768135" y="470649"/>
                  </a:lnTo>
                  <a:lnTo>
                    <a:pt x="6814325" y="479132"/>
                  </a:lnTo>
                  <a:lnTo>
                    <a:pt x="6859664" y="490181"/>
                  </a:lnTo>
                  <a:lnTo>
                    <a:pt x="6949186" y="517410"/>
                  </a:lnTo>
                  <a:lnTo>
                    <a:pt x="6993991" y="529742"/>
                  </a:lnTo>
                  <a:lnTo>
                    <a:pt x="7045998" y="541820"/>
                  </a:lnTo>
                  <a:lnTo>
                    <a:pt x="7098068" y="550087"/>
                  </a:lnTo>
                  <a:lnTo>
                    <a:pt x="7202233" y="562800"/>
                  </a:lnTo>
                  <a:lnTo>
                    <a:pt x="7254291" y="571068"/>
                  </a:lnTo>
                  <a:lnTo>
                    <a:pt x="7306259" y="581875"/>
                  </a:lnTo>
                  <a:lnTo>
                    <a:pt x="7341425" y="578040"/>
                  </a:lnTo>
                  <a:lnTo>
                    <a:pt x="7369213" y="556691"/>
                  </a:lnTo>
                  <a:lnTo>
                    <a:pt x="7385558" y="521779"/>
                  </a:lnTo>
                  <a:lnTo>
                    <a:pt x="7386587" y="481076"/>
                  </a:lnTo>
                  <a:lnTo>
                    <a:pt x="7378586" y="449605"/>
                  </a:lnTo>
                  <a:lnTo>
                    <a:pt x="7378433" y="448335"/>
                  </a:lnTo>
                  <a:lnTo>
                    <a:pt x="7378293" y="447065"/>
                  </a:lnTo>
                  <a:lnTo>
                    <a:pt x="7378116" y="444538"/>
                  </a:lnTo>
                  <a:lnTo>
                    <a:pt x="7377963" y="443268"/>
                  </a:lnTo>
                  <a:lnTo>
                    <a:pt x="7377824" y="441998"/>
                  </a:lnTo>
                  <a:lnTo>
                    <a:pt x="7377633" y="439470"/>
                  </a:lnTo>
                  <a:lnTo>
                    <a:pt x="7377493" y="438200"/>
                  </a:lnTo>
                  <a:lnTo>
                    <a:pt x="7377354" y="436930"/>
                  </a:lnTo>
                  <a:lnTo>
                    <a:pt x="7377163" y="434403"/>
                  </a:lnTo>
                  <a:lnTo>
                    <a:pt x="7380897" y="419011"/>
                  </a:lnTo>
                  <a:lnTo>
                    <a:pt x="7392352" y="402069"/>
                  </a:lnTo>
                  <a:lnTo>
                    <a:pt x="7407148" y="392633"/>
                  </a:lnTo>
                  <a:lnTo>
                    <a:pt x="7424483" y="388162"/>
                  </a:lnTo>
                  <a:lnTo>
                    <a:pt x="7424737" y="388162"/>
                  </a:lnTo>
                  <a:lnTo>
                    <a:pt x="7443140" y="386245"/>
                  </a:lnTo>
                  <a:lnTo>
                    <a:pt x="7461682" y="380479"/>
                  </a:lnTo>
                  <a:lnTo>
                    <a:pt x="7472832" y="366090"/>
                  </a:lnTo>
                  <a:lnTo>
                    <a:pt x="7475550" y="349465"/>
                  </a:lnTo>
                  <a:lnTo>
                    <a:pt x="7468590" y="331927"/>
                  </a:lnTo>
                  <a:lnTo>
                    <a:pt x="7450874" y="313512"/>
                  </a:lnTo>
                  <a:lnTo>
                    <a:pt x="7432611" y="297662"/>
                  </a:lnTo>
                  <a:lnTo>
                    <a:pt x="7421270" y="277749"/>
                  </a:lnTo>
                  <a:lnTo>
                    <a:pt x="7437158" y="230149"/>
                  </a:lnTo>
                  <a:lnTo>
                    <a:pt x="7475487" y="208407"/>
                  </a:lnTo>
                  <a:lnTo>
                    <a:pt x="7496391" y="201295"/>
                  </a:lnTo>
                  <a:lnTo>
                    <a:pt x="7508456" y="197040"/>
                  </a:lnTo>
                  <a:lnTo>
                    <a:pt x="7517803" y="189064"/>
                  </a:lnTo>
                  <a:lnTo>
                    <a:pt x="7522667" y="181267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78016" y="3583992"/>
              <a:ext cx="106021" cy="7550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323478" y="3537583"/>
              <a:ext cx="165100" cy="52069"/>
            </a:xfrm>
            <a:custGeom>
              <a:avLst/>
              <a:gdLst/>
              <a:ahLst/>
              <a:cxnLst/>
              <a:rect l="l" t="t" r="r" b="b"/>
              <a:pathLst>
                <a:path w="165100" h="52070">
                  <a:moveTo>
                    <a:pt x="108578" y="51973"/>
                  </a:moveTo>
                  <a:lnTo>
                    <a:pt x="148830" y="41285"/>
                  </a:lnTo>
                  <a:lnTo>
                    <a:pt x="164890" y="11548"/>
                  </a:lnTo>
                  <a:lnTo>
                    <a:pt x="164827" y="9836"/>
                  </a:lnTo>
                  <a:lnTo>
                    <a:pt x="152465" y="0"/>
                  </a:lnTo>
                  <a:lnTo>
                    <a:pt x="147328" y="187"/>
                  </a:lnTo>
                  <a:lnTo>
                    <a:pt x="110074" y="558"/>
                  </a:lnTo>
                  <a:lnTo>
                    <a:pt x="72998" y="1405"/>
                  </a:lnTo>
                  <a:lnTo>
                    <a:pt x="0" y="3860"/>
                  </a:lnTo>
                  <a:lnTo>
                    <a:pt x="34777" y="28094"/>
                  </a:lnTo>
                  <a:lnTo>
                    <a:pt x="70765" y="45854"/>
                  </a:lnTo>
                  <a:lnTo>
                    <a:pt x="108578" y="51973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1325" y="4092518"/>
              <a:ext cx="123825" cy="12382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1325" y="4616393"/>
              <a:ext cx="123825" cy="12382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1325" y="5140268"/>
              <a:ext cx="123825" cy="12382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1325" y="5664143"/>
              <a:ext cx="123825" cy="12382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41325" y="6711893"/>
              <a:ext cx="123825" cy="12382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41325" y="7759643"/>
              <a:ext cx="123825" cy="12382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41325" y="8807393"/>
              <a:ext cx="123825" cy="123825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41325" y="9855143"/>
              <a:ext cx="123825" cy="123825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385725" y="2975014"/>
            <a:ext cx="8296909" cy="7150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20" dirty="0">
                <a:latin typeface="Trebuchet MS"/>
                <a:cs typeface="Trebuchet MS"/>
              </a:rPr>
              <a:t>Edificio</a:t>
            </a:r>
            <a:r>
              <a:rPr sz="3600" b="1" spc="-204" dirty="0">
                <a:latin typeface="Trebuchet MS"/>
                <a:cs typeface="Trebuchet MS"/>
              </a:rPr>
              <a:t> </a:t>
            </a:r>
            <a:r>
              <a:rPr sz="3600" b="1" spc="-25" dirty="0">
                <a:latin typeface="Trebuchet MS"/>
                <a:cs typeface="Trebuchet MS"/>
              </a:rPr>
              <a:t>Principal</a:t>
            </a:r>
            <a:r>
              <a:rPr sz="3600" b="1" spc="-195" dirty="0">
                <a:latin typeface="Trebuchet MS"/>
                <a:cs typeface="Trebuchet MS"/>
              </a:rPr>
              <a:t> </a:t>
            </a:r>
            <a:r>
              <a:rPr sz="3600" b="1" spc="459" dirty="0">
                <a:latin typeface="Trebuchet MS"/>
                <a:cs typeface="Trebuchet MS"/>
              </a:rPr>
              <a:t>/</a:t>
            </a:r>
            <a:r>
              <a:rPr sz="3600" b="1" spc="-195" dirty="0">
                <a:latin typeface="Trebuchet MS"/>
                <a:cs typeface="Trebuchet MS"/>
              </a:rPr>
              <a:t> </a:t>
            </a:r>
            <a:r>
              <a:rPr sz="3600" b="1" i="1" spc="70" dirty="0">
                <a:latin typeface="Trebuchet MS"/>
                <a:cs typeface="Trebuchet MS"/>
              </a:rPr>
              <a:t>Main</a:t>
            </a:r>
            <a:r>
              <a:rPr sz="3600" b="1" i="1" spc="-200" dirty="0">
                <a:latin typeface="Trebuchet MS"/>
                <a:cs typeface="Trebuchet MS"/>
              </a:rPr>
              <a:t> </a:t>
            </a:r>
            <a:r>
              <a:rPr sz="3600" b="1" i="1" spc="-10" dirty="0">
                <a:latin typeface="Trebuchet MS"/>
                <a:cs typeface="Trebuchet MS"/>
              </a:rPr>
              <a:t>Building</a:t>
            </a:r>
            <a:endParaRPr sz="3600">
              <a:latin typeface="Trebuchet MS"/>
              <a:cs typeface="Trebuchet MS"/>
            </a:endParaRPr>
          </a:p>
          <a:p>
            <a:pPr marL="659765">
              <a:lnSpc>
                <a:spcPct val="100000"/>
              </a:lnSpc>
              <a:spcBef>
                <a:spcPts val="2805"/>
              </a:spcBef>
            </a:pPr>
            <a:r>
              <a:rPr sz="3000" spc="-60" dirty="0">
                <a:latin typeface="Trebuchet MS"/>
                <a:cs typeface="Trebuchet MS"/>
              </a:rPr>
              <a:t>Biblioteca</a:t>
            </a:r>
            <a:r>
              <a:rPr sz="3000" spc="-110" dirty="0">
                <a:latin typeface="Trebuchet MS"/>
                <a:cs typeface="Trebuchet MS"/>
              </a:rPr>
              <a:t> </a:t>
            </a:r>
            <a:r>
              <a:rPr sz="3000" dirty="0">
                <a:latin typeface="Trebuchet MS"/>
                <a:cs typeface="Trebuchet MS"/>
              </a:rPr>
              <a:t>/</a:t>
            </a:r>
            <a:r>
              <a:rPr sz="3000" spc="-105" dirty="0">
                <a:latin typeface="Trebuchet MS"/>
                <a:cs typeface="Trebuchet MS"/>
              </a:rPr>
              <a:t> </a:t>
            </a:r>
            <a:r>
              <a:rPr sz="3000" i="1" spc="-40" dirty="0">
                <a:latin typeface="Trebuchet MS"/>
                <a:cs typeface="Trebuchet MS"/>
              </a:rPr>
              <a:t>Library</a:t>
            </a:r>
            <a:endParaRPr sz="3000">
              <a:latin typeface="Trebuchet MS"/>
              <a:cs typeface="Trebuchet MS"/>
            </a:endParaRPr>
          </a:p>
          <a:p>
            <a:pPr marL="659765">
              <a:lnSpc>
                <a:spcPct val="100000"/>
              </a:lnSpc>
              <a:spcBef>
                <a:spcPts val="525"/>
              </a:spcBef>
            </a:pPr>
            <a:r>
              <a:rPr sz="3000" spc="-10" dirty="0">
                <a:latin typeface="Trebuchet MS"/>
                <a:cs typeface="Trebuchet MS"/>
              </a:rPr>
              <a:t>Cafetería</a:t>
            </a:r>
            <a:r>
              <a:rPr sz="3000" spc="-110" dirty="0">
                <a:latin typeface="Trebuchet MS"/>
                <a:cs typeface="Trebuchet MS"/>
              </a:rPr>
              <a:t> </a:t>
            </a:r>
            <a:r>
              <a:rPr sz="3000" dirty="0">
                <a:latin typeface="Trebuchet MS"/>
                <a:cs typeface="Trebuchet MS"/>
              </a:rPr>
              <a:t>/</a:t>
            </a:r>
            <a:r>
              <a:rPr sz="3000" spc="-110" dirty="0">
                <a:latin typeface="Trebuchet MS"/>
                <a:cs typeface="Trebuchet MS"/>
              </a:rPr>
              <a:t> </a:t>
            </a:r>
            <a:r>
              <a:rPr sz="3000" i="1" spc="-10" dirty="0">
                <a:latin typeface="Trebuchet MS"/>
                <a:cs typeface="Trebuchet MS"/>
              </a:rPr>
              <a:t>Cafeteria</a:t>
            </a:r>
            <a:endParaRPr sz="3000">
              <a:latin typeface="Trebuchet MS"/>
              <a:cs typeface="Trebuchet MS"/>
            </a:endParaRPr>
          </a:p>
          <a:p>
            <a:pPr marL="659765" marR="675640">
              <a:lnSpc>
                <a:spcPct val="114599"/>
              </a:lnSpc>
            </a:pPr>
            <a:r>
              <a:rPr sz="3000" spc="-20" dirty="0">
                <a:latin typeface="Trebuchet MS"/>
                <a:cs typeface="Trebuchet MS"/>
              </a:rPr>
              <a:t>Aulas</a:t>
            </a:r>
            <a:r>
              <a:rPr sz="3000" spc="-100" dirty="0">
                <a:latin typeface="Trebuchet MS"/>
                <a:cs typeface="Trebuchet MS"/>
              </a:rPr>
              <a:t> </a:t>
            </a:r>
            <a:r>
              <a:rPr sz="3000" spc="85" dirty="0">
                <a:latin typeface="Trebuchet MS"/>
                <a:cs typeface="Trebuchet MS"/>
              </a:rPr>
              <a:t>Magnas</a:t>
            </a:r>
            <a:r>
              <a:rPr sz="3000" spc="-100" dirty="0">
                <a:latin typeface="Trebuchet MS"/>
                <a:cs typeface="Trebuchet MS"/>
              </a:rPr>
              <a:t> </a:t>
            </a:r>
            <a:r>
              <a:rPr sz="3000" dirty="0">
                <a:latin typeface="Trebuchet MS"/>
                <a:cs typeface="Trebuchet MS"/>
              </a:rPr>
              <a:t>/</a:t>
            </a:r>
            <a:r>
              <a:rPr sz="3000" spc="-95" dirty="0">
                <a:latin typeface="Trebuchet MS"/>
                <a:cs typeface="Trebuchet MS"/>
              </a:rPr>
              <a:t> </a:t>
            </a:r>
            <a:r>
              <a:rPr sz="3000" i="1" spc="-130" dirty="0">
                <a:latin typeface="Trebuchet MS"/>
                <a:cs typeface="Trebuchet MS"/>
              </a:rPr>
              <a:t>Lecture</a:t>
            </a:r>
            <a:r>
              <a:rPr sz="3000" i="1" spc="-95" dirty="0">
                <a:latin typeface="Trebuchet MS"/>
                <a:cs typeface="Trebuchet MS"/>
              </a:rPr>
              <a:t> </a:t>
            </a:r>
            <a:r>
              <a:rPr sz="3000" i="1" spc="-105" dirty="0">
                <a:latin typeface="Trebuchet MS"/>
                <a:cs typeface="Trebuchet MS"/>
              </a:rPr>
              <a:t>main</a:t>
            </a:r>
            <a:r>
              <a:rPr sz="3000" i="1" spc="-100" dirty="0">
                <a:latin typeface="Trebuchet MS"/>
                <a:cs typeface="Trebuchet MS"/>
              </a:rPr>
              <a:t> </a:t>
            </a:r>
            <a:r>
              <a:rPr sz="3000" i="1" spc="-10" dirty="0">
                <a:latin typeface="Trebuchet MS"/>
                <a:cs typeface="Trebuchet MS"/>
              </a:rPr>
              <a:t>halls </a:t>
            </a:r>
            <a:r>
              <a:rPr sz="3000" dirty="0">
                <a:latin typeface="Trebuchet MS"/>
                <a:cs typeface="Trebuchet MS"/>
              </a:rPr>
              <a:t>Decanato</a:t>
            </a:r>
            <a:r>
              <a:rPr sz="3000" spc="-85" dirty="0">
                <a:latin typeface="Trebuchet MS"/>
                <a:cs typeface="Trebuchet MS"/>
              </a:rPr>
              <a:t> </a:t>
            </a:r>
            <a:r>
              <a:rPr sz="3000" spc="-215" dirty="0">
                <a:latin typeface="Trebuchet MS"/>
                <a:cs typeface="Trebuchet MS"/>
              </a:rPr>
              <a:t>y</a:t>
            </a:r>
            <a:r>
              <a:rPr sz="3000" spc="-80" dirty="0">
                <a:latin typeface="Trebuchet MS"/>
                <a:cs typeface="Trebuchet MS"/>
              </a:rPr>
              <a:t> </a:t>
            </a:r>
            <a:r>
              <a:rPr sz="3000" dirty="0">
                <a:latin typeface="Trebuchet MS"/>
                <a:cs typeface="Trebuchet MS"/>
              </a:rPr>
              <a:t>Vicedecanatos</a:t>
            </a:r>
            <a:r>
              <a:rPr sz="3000" spc="-85" dirty="0">
                <a:latin typeface="Trebuchet MS"/>
                <a:cs typeface="Trebuchet MS"/>
              </a:rPr>
              <a:t> </a:t>
            </a:r>
            <a:r>
              <a:rPr sz="3000" dirty="0">
                <a:latin typeface="Trebuchet MS"/>
                <a:cs typeface="Trebuchet MS"/>
              </a:rPr>
              <a:t>/</a:t>
            </a:r>
            <a:r>
              <a:rPr sz="3000" spc="-80" dirty="0">
                <a:latin typeface="Trebuchet MS"/>
                <a:cs typeface="Trebuchet MS"/>
              </a:rPr>
              <a:t> </a:t>
            </a:r>
            <a:r>
              <a:rPr sz="3000" i="1" spc="-50" dirty="0">
                <a:latin typeface="Trebuchet MS"/>
                <a:cs typeface="Trebuchet MS"/>
              </a:rPr>
              <a:t>Deanery</a:t>
            </a:r>
            <a:r>
              <a:rPr sz="3000" i="1" spc="-85" dirty="0">
                <a:latin typeface="Trebuchet MS"/>
                <a:cs typeface="Trebuchet MS"/>
              </a:rPr>
              <a:t> </a:t>
            </a:r>
            <a:r>
              <a:rPr sz="3000" i="1" spc="-25" dirty="0">
                <a:latin typeface="Trebuchet MS"/>
                <a:cs typeface="Trebuchet MS"/>
              </a:rPr>
              <a:t>and </a:t>
            </a:r>
            <a:r>
              <a:rPr sz="3000" i="1" dirty="0">
                <a:latin typeface="Trebuchet MS"/>
                <a:cs typeface="Trebuchet MS"/>
              </a:rPr>
              <a:t>Dean's</a:t>
            </a:r>
            <a:r>
              <a:rPr sz="3000" i="1" spc="-60" dirty="0">
                <a:latin typeface="Trebuchet MS"/>
                <a:cs typeface="Trebuchet MS"/>
              </a:rPr>
              <a:t> </a:t>
            </a:r>
            <a:r>
              <a:rPr sz="3000" i="1" spc="-75" dirty="0">
                <a:latin typeface="Trebuchet MS"/>
                <a:cs typeface="Trebuchet MS"/>
              </a:rPr>
              <a:t>team</a:t>
            </a:r>
            <a:r>
              <a:rPr sz="3000" i="1" spc="-55" dirty="0">
                <a:latin typeface="Trebuchet MS"/>
                <a:cs typeface="Trebuchet MS"/>
              </a:rPr>
              <a:t> </a:t>
            </a:r>
            <a:r>
              <a:rPr sz="3000" i="1" spc="-10" dirty="0">
                <a:latin typeface="Trebuchet MS"/>
                <a:cs typeface="Trebuchet MS"/>
              </a:rPr>
              <a:t>offices</a:t>
            </a:r>
            <a:endParaRPr sz="3000">
              <a:latin typeface="Trebuchet MS"/>
              <a:cs typeface="Trebuchet MS"/>
            </a:endParaRPr>
          </a:p>
          <a:p>
            <a:pPr marL="659765" marR="568960">
              <a:lnSpc>
                <a:spcPct val="114599"/>
              </a:lnSpc>
            </a:pPr>
            <a:r>
              <a:rPr sz="3000" dirty="0">
                <a:latin typeface="Trebuchet MS"/>
                <a:cs typeface="Trebuchet MS"/>
              </a:rPr>
              <a:t>Oficina</a:t>
            </a:r>
            <a:r>
              <a:rPr sz="3000" spc="-100" dirty="0">
                <a:latin typeface="Trebuchet MS"/>
                <a:cs typeface="Trebuchet MS"/>
              </a:rPr>
              <a:t> </a:t>
            </a:r>
            <a:r>
              <a:rPr sz="3000" dirty="0">
                <a:latin typeface="Trebuchet MS"/>
                <a:cs typeface="Trebuchet MS"/>
              </a:rPr>
              <a:t>de</a:t>
            </a:r>
            <a:r>
              <a:rPr sz="3000" spc="-100" dirty="0">
                <a:latin typeface="Trebuchet MS"/>
                <a:cs typeface="Trebuchet MS"/>
              </a:rPr>
              <a:t> </a:t>
            </a:r>
            <a:r>
              <a:rPr sz="3000" spc="-45" dirty="0">
                <a:latin typeface="Trebuchet MS"/>
                <a:cs typeface="Trebuchet MS"/>
              </a:rPr>
              <a:t>Relaciones</a:t>
            </a:r>
            <a:r>
              <a:rPr sz="3000" spc="-100" dirty="0">
                <a:latin typeface="Trebuchet MS"/>
                <a:cs typeface="Trebuchet MS"/>
              </a:rPr>
              <a:t> </a:t>
            </a:r>
            <a:r>
              <a:rPr sz="3000" spc="-105" dirty="0">
                <a:latin typeface="Trebuchet MS"/>
                <a:cs typeface="Trebuchet MS"/>
              </a:rPr>
              <a:t>Exteriores</a:t>
            </a:r>
            <a:r>
              <a:rPr sz="3000" spc="-100" dirty="0">
                <a:latin typeface="Trebuchet MS"/>
                <a:cs typeface="Trebuchet MS"/>
              </a:rPr>
              <a:t> </a:t>
            </a:r>
            <a:r>
              <a:rPr sz="3000" dirty="0">
                <a:latin typeface="Trebuchet MS"/>
                <a:cs typeface="Trebuchet MS"/>
              </a:rPr>
              <a:t>/</a:t>
            </a:r>
            <a:r>
              <a:rPr sz="3000" spc="-100" dirty="0">
                <a:latin typeface="Trebuchet MS"/>
                <a:cs typeface="Trebuchet MS"/>
              </a:rPr>
              <a:t> </a:t>
            </a:r>
            <a:r>
              <a:rPr sz="3000" i="1" spc="-90" dirty="0">
                <a:latin typeface="Trebuchet MS"/>
                <a:cs typeface="Trebuchet MS"/>
              </a:rPr>
              <a:t>External </a:t>
            </a:r>
            <a:r>
              <a:rPr sz="3000" i="1" spc="-110" dirty="0">
                <a:latin typeface="Trebuchet MS"/>
                <a:cs typeface="Trebuchet MS"/>
              </a:rPr>
              <a:t>Relations</a:t>
            </a:r>
            <a:r>
              <a:rPr sz="3000" i="1" spc="-50" dirty="0">
                <a:latin typeface="Trebuchet MS"/>
                <a:cs typeface="Trebuchet MS"/>
              </a:rPr>
              <a:t> </a:t>
            </a:r>
            <a:r>
              <a:rPr sz="3000" i="1" spc="-10" dirty="0">
                <a:latin typeface="Trebuchet MS"/>
                <a:cs typeface="Trebuchet MS"/>
              </a:rPr>
              <a:t>Office</a:t>
            </a:r>
            <a:endParaRPr sz="3000">
              <a:latin typeface="Trebuchet MS"/>
              <a:cs typeface="Trebuchet MS"/>
            </a:endParaRPr>
          </a:p>
          <a:p>
            <a:pPr marL="659765" marR="5080">
              <a:lnSpc>
                <a:spcPct val="114599"/>
              </a:lnSpc>
            </a:pPr>
            <a:r>
              <a:rPr sz="3000" spc="-25" dirty="0">
                <a:latin typeface="Trebuchet MS"/>
                <a:cs typeface="Trebuchet MS"/>
              </a:rPr>
              <a:t>Secretaría</a:t>
            </a:r>
            <a:r>
              <a:rPr sz="3000" spc="-110" dirty="0">
                <a:latin typeface="Trebuchet MS"/>
                <a:cs typeface="Trebuchet MS"/>
              </a:rPr>
              <a:t> </a:t>
            </a:r>
            <a:r>
              <a:rPr sz="3000" dirty="0">
                <a:latin typeface="Trebuchet MS"/>
                <a:cs typeface="Trebuchet MS"/>
              </a:rPr>
              <a:t>de</a:t>
            </a:r>
            <a:r>
              <a:rPr sz="3000" spc="-110" dirty="0">
                <a:latin typeface="Trebuchet MS"/>
                <a:cs typeface="Trebuchet MS"/>
              </a:rPr>
              <a:t> </a:t>
            </a:r>
            <a:r>
              <a:rPr sz="3000" spc="-50" dirty="0">
                <a:latin typeface="Trebuchet MS"/>
                <a:cs typeface="Trebuchet MS"/>
              </a:rPr>
              <a:t>estudianes</a:t>
            </a:r>
            <a:r>
              <a:rPr sz="3000" spc="-110" dirty="0">
                <a:latin typeface="Trebuchet MS"/>
                <a:cs typeface="Trebuchet MS"/>
              </a:rPr>
              <a:t> </a:t>
            </a:r>
            <a:r>
              <a:rPr sz="3000" dirty="0">
                <a:latin typeface="Trebuchet MS"/>
                <a:cs typeface="Trebuchet MS"/>
              </a:rPr>
              <a:t>/</a:t>
            </a:r>
            <a:r>
              <a:rPr sz="3000" spc="-105" dirty="0">
                <a:latin typeface="Trebuchet MS"/>
                <a:cs typeface="Trebuchet MS"/>
              </a:rPr>
              <a:t> </a:t>
            </a:r>
            <a:r>
              <a:rPr sz="3000" i="1" spc="-75" dirty="0">
                <a:latin typeface="Trebuchet MS"/>
                <a:cs typeface="Trebuchet MS"/>
              </a:rPr>
              <a:t>Student</a:t>
            </a:r>
            <a:r>
              <a:rPr sz="3000" i="1" spc="-110" dirty="0">
                <a:latin typeface="Trebuchet MS"/>
                <a:cs typeface="Trebuchet MS"/>
              </a:rPr>
              <a:t> </a:t>
            </a:r>
            <a:r>
              <a:rPr sz="3000" i="1" spc="-45" dirty="0">
                <a:latin typeface="Trebuchet MS"/>
                <a:cs typeface="Trebuchet MS"/>
              </a:rPr>
              <a:t>secretary's </a:t>
            </a:r>
            <a:r>
              <a:rPr sz="3000" i="1" spc="-10" dirty="0">
                <a:latin typeface="Trebuchet MS"/>
                <a:cs typeface="Trebuchet MS"/>
              </a:rPr>
              <a:t>office</a:t>
            </a:r>
            <a:endParaRPr sz="3000">
              <a:latin typeface="Trebuchet MS"/>
              <a:cs typeface="Trebuchet MS"/>
            </a:endParaRPr>
          </a:p>
          <a:p>
            <a:pPr marL="659765" marR="78105">
              <a:lnSpc>
                <a:spcPct val="114599"/>
              </a:lnSpc>
            </a:pPr>
            <a:r>
              <a:rPr sz="3000" spc="-130" dirty="0">
                <a:latin typeface="Trebuchet MS"/>
                <a:cs typeface="Trebuchet MS"/>
              </a:rPr>
              <a:t>Librería</a:t>
            </a:r>
            <a:r>
              <a:rPr sz="3000" spc="-95" dirty="0">
                <a:latin typeface="Trebuchet MS"/>
                <a:cs typeface="Trebuchet MS"/>
              </a:rPr>
              <a:t> </a:t>
            </a:r>
            <a:r>
              <a:rPr sz="3000" spc="-215" dirty="0">
                <a:latin typeface="Trebuchet MS"/>
                <a:cs typeface="Trebuchet MS"/>
              </a:rPr>
              <a:t>y</a:t>
            </a:r>
            <a:r>
              <a:rPr sz="3000" spc="-95" dirty="0">
                <a:latin typeface="Trebuchet MS"/>
                <a:cs typeface="Trebuchet MS"/>
              </a:rPr>
              <a:t> </a:t>
            </a:r>
            <a:r>
              <a:rPr sz="3000" spc="-35" dirty="0">
                <a:latin typeface="Trebuchet MS"/>
                <a:cs typeface="Trebuchet MS"/>
              </a:rPr>
              <a:t>papelería</a:t>
            </a:r>
            <a:r>
              <a:rPr sz="3000" spc="-100" dirty="0">
                <a:latin typeface="Trebuchet MS"/>
                <a:cs typeface="Trebuchet MS"/>
              </a:rPr>
              <a:t> </a:t>
            </a:r>
            <a:r>
              <a:rPr sz="3000" dirty="0">
                <a:latin typeface="Trebuchet MS"/>
                <a:cs typeface="Trebuchet MS"/>
              </a:rPr>
              <a:t>/</a:t>
            </a:r>
            <a:r>
              <a:rPr sz="3000" spc="-100" dirty="0">
                <a:latin typeface="Trebuchet MS"/>
                <a:cs typeface="Trebuchet MS"/>
              </a:rPr>
              <a:t> </a:t>
            </a:r>
            <a:r>
              <a:rPr sz="3000" i="1" spc="-45" dirty="0">
                <a:latin typeface="Trebuchet MS"/>
                <a:cs typeface="Trebuchet MS"/>
              </a:rPr>
              <a:t>Bookshop</a:t>
            </a:r>
            <a:r>
              <a:rPr sz="3000" i="1" spc="-95" dirty="0">
                <a:latin typeface="Trebuchet MS"/>
                <a:cs typeface="Trebuchet MS"/>
              </a:rPr>
              <a:t> </a:t>
            </a:r>
            <a:r>
              <a:rPr sz="3000" i="1" dirty="0">
                <a:latin typeface="Trebuchet MS"/>
                <a:cs typeface="Trebuchet MS"/>
              </a:rPr>
              <a:t>and</a:t>
            </a:r>
            <a:r>
              <a:rPr sz="3000" i="1" spc="-95" dirty="0">
                <a:latin typeface="Trebuchet MS"/>
                <a:cs typeface="Trebuchet MS"/>
              </a:rPr>
              <a:t> </a:t>
            </a:r>
            <a:r>
              <a:rPr sz="3000" i="1" spc="-105" dirty="0">
                <a:latin typeface="Trebuchet MS"/>
                <a:cs typeface="Trebuchet MS"/>
              </a:rPr>
              <a:t>stationery </a:t>
            </a:r>
            <a:r>
              <a:rPr sz="3000" i="1" spc="-20" dirty="0">
                <a:latin typeface="Trebuchet MS"/>
                <a:cs typeface="Trebuchet MS"/>
              </a:rPr>
              <a:t>shop</a:t>
            </a:r>
            <a:endParaRPr sz="3000">
              <a:latin typeface="Trebuchet MS"/>
              <a:cs typeface="Trebuchet MS"/>
            </a:endParaRPr>
          </a:p>
          <a:p>
            <a:pPr marL="659765">
              <a:lnSpc>
                <a:spcPct val="100000"/>
              </a:lnSpc>
              <a:spcBef>
                <a:spcPts val="520"/>
              </a:spcBef>
            </a:pPr>
            <a:r>
              <a:rPr sz="3000" spc="-20" dirty="0">
                <a:latin typeface="Trebuchet MS"/>
                <a:cs typeface="Trebuchet MS"/>
              </a:rPr>
              <a:t>Etc.</a:t>
            </a:r>
            <a:endParaRPr sz="3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9270" cy="10287000"/>
            <a:chOff x="0" y="0"/>
            <a:chExt cx="1828927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457704"/>
              <a:ext cx="18288000" cy="7829550"/>
            </a:xfrm>
            <a:custGeom>
              <a:avLst/>
              <a:gdLst/>
              <a:ahLst/>
              <a:cxnLst/>
              <a:rect l="l" t="t" r="r" b="b"/>
              <a:pathLst>
                <a:path w="18288000" h="7829550">
                  <a:moveTo>
                    <a:pt x="0" y="7829295"/>
                  </a:moveTo>
                  <a:lnTo>
                    <a:pt x="18288000" y="7829295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7829295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9270" cy="2458085"/>
            </a:xfrm>
            <a:custGeom>
              <a:avLst/>
              <a:gdLst/>
              <a:ahLst/>
              <a:cxnLst/>
              <a:rect l="l" t="t" r="r" b="b"/>
              <a:pathLst>
                <a:path w="18289270" h="2458085">
                  <a:moveTo>
                    <a:pt x="18288775" y="2457704"/>
                  </a:moveTo>
                  <a:lnTo>
                    <a:pt x="0" y="2457704"/>
                  </a:lnTo>
                  <a:lnTo>
                    <a:pt x="0" y="0"/>
                  </a:lnTo>
                  <a:lnTo>
                    <a:pt x="18288775" y="0"/>
                  </a:lnTo>
                  <a:lnTo>
                    <a:pt x="18288775" y="2457704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12228" y="3460333"/>
              <a:ext cx="8229599" cy="547685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327016" y="4242900"/>
              <a:ext cx="2457450" cy="1584325"/>
            </a:xfrm>
            <a:custGeom>
              <a:avLst/>
              <a:gdLst/>
              <a:ahLst/>
              <a:cxnLst/>
              <a:rect l="l" t="t" r="r" b="b"/>
              <a:pathLst>
                <a:path w="2457450" h="1584325">
                  <a:moveTo>
                    <a:pt x="2341810" y="1076336"/>
                  </a:moveTo>
                  <a:lnTo>
                    <a:pt x="2366814" y="1047424"/>
                  </a:lnTo>
                  <a:lnTo>
                    <a:pt x="2394849" y="1007456"/>
                  </a:lnTo>
                  <a:lnTo>
                    <a:pt x="2418398" y="966206"/>
                  </a:lnTo>
                  <a:lnTo>
                    <a:pt x="2436921" y="923492"/>
                  </a:lnTo>
                  <a:lnTo>
                    <a:pt x="2449878" y="879131"/>
                  </a:lnTo>
                  <a:lnTo>
                    <a:pt x="2456726" y="832941"/>
                  </a:lnTo>
                  <a:lnTo>
                    <a:pt x="2456926" y="784739"/>
                  </a:lnTo>
                  <a:lnTo>
                    <a:pt x="2449937" y="734343"/>
                  </a:lnTo>
                  <a:lnTo>
                    <a:pt x="2401708" y="492628"/>
                  </a:lnTo>
                  <a:lnTo>
                    <a:pt x="2391507" y="444447"/>
                  </a:lnTo>
                  <a:lnTo>
                    <a:pt x="2380734" y="396413"/>
                  </a:lnTo>
                  <a:lnTo>
                    <a:pt x="2369224" y="348567"/>
                  </a:lnTo>
                  <a:lnTo>
                    <a:pt x="2356810" y="300947"/>
                  </a:lnTo>
                  <a:lnTo>
                    <a:pt x="2343326" y="253595"/>
                  </a:lnTo>
                  <a:lnTo>
                    <a:pt x="2328608" y="206551"/>
                  </a:lnTo>
                  <a:lnTo>
                    <a:pt x="2312488" y="159853"/>
                  </a:lnTo>
                  <a:lnTo>
                    <a:pt x="2294802" y="113543"/>
                  </a:lnTo>
                  <a:lnTo>
                    <a:pt x="2240133" y="0"/>
                  </a:lnTo>
                  <a:lnTo>
                    <a:pt x="2210148" y="46545"/>
                  </a:lnTo>
                  <a:lnTo>
                    <a:pt x="2183399" y="89866"/>
                  </a:lnTo>
                  <a:lnTo>
                    <a:pt x="2163575" y="132572"/>
                  </a:lnTo>
                  <a:lnTo>
                    <a:pt x="2154367" y="177274"/>
                  </a:lnTo>
                  <a:lnTo>
                    <a:pt x="2159465" y="226583"/>
                  </a:lnTo>
                  <a:lnTo>
                    <a:pt x="2204708" y="407307"/>
                  </a:lnTo>
                  <a:lnTo>
                    <a:pt x="2100272" y="339838"/>
                  </a:lnTo>
                  <a:lnTo>
                    <a:pt x="2026335" y="294559"/>
                  </a:lnTo>
                  <a:lnTo>
                    <a:pt x="1981514" y="269046"/>
                  </a:lnTo>
                  <a:lnTo>
                    <a:pt x="1936308" y="244800"/>
                  </a:lnTo>
                  <a:lnTo>
                    <a:pt x="1890717" y="221864"/>
                  </a:lnTo>
                  <a:lnTo>
                    <a:pt x="1844741" y="200285"/>
                  </a:lnTo>
                  <a:lnTo>
                    <a:pt x="1798379" y="180107"/>
                  </a:lnTo>
                  <a:lnTo>
                    <a:pt x="1751632" y="161375"/>
                  </a:lnTo>
                  <a:lnTo>
                    <a:pt x="1704498" y="144134"/>
                  </a:lnTo>
                  <a:lnTo>
                    <a:pt x="1656979" y="128429"/>
                  </a:lnTo>
                  <a:lnTo>
                    <a:pt x="1609072" y="114305"/>
                  </a:lnTo>
                  <a:lnTo>
                    <a:pt x="1560779" y="101807"/>
                  </a:lnTo>
                  <a:lnTo>
                    <a:pt x="1512098" y="90981"/>
                  </a:lnTo>
                  <a:lnTo>
                    <a:pt x="1463030" y="81870"/>
                  </a:lnTo>
                  <a:lnTo>
                    <a:pt x="1413575" y="74520"/>
                  </a:lnTo>
                  <a:lnTo>
                    <a:pt x="1363732" y="68977"/>
                  </a:lnTo>
                  <a:lnTo>
                    <a:pt x="1313500" y="65284"/>
                  </a:lnTo>
                  <a:lnTo>
                    <a:pt x="1262880" y="63488"/>
                  </a:lnTo>
                  <a:lnTo>
                    <a:pt x="1211872" y="63632"/>
                  </a:lnTo>
                  <a:lnTo>
                    <a:pt x="1160474" y="65763"/>
                  </a:lnTo>
                  <a:lnTo>
                    <a:pt x="1108688" y="69924"/>
                  </a:lnTo>
                  <a:lnTo>
                    <a:pt x="1059069" y="75494"/>
                  </a:lnTo>
                  <a:lnTo>
                    <a:pt x="1009852" y="82356"/>
                  </a:lnTo>
                  <a:lnTo>
                    <a:pt x="961079" y="90567"/>
                  </a:lnTo>
                  <a:lnTo>
                    <a:pt x="912793" y="100180"/>
                  </a:lnTo>
                  <a:lnTo>
                    <a:pt x="865037" y="111248"/>
                  </a:lnTo>
                  <a:lnTo>
                    <a:pt x="817851" y="123828"/>
                  </a:lnTo>
                  <a:lnTo>
                    <a:pt x="771280" y="137973"/>
                  </a:lnTo>
                  <a:lnTo>
                    <a:pt x="725365" y="153737"/>
                  </a:lnTo>
                  <a:lnTo>
                    <a:pt x="680148" y="171176"/>
                  </a:lnTo>
                  <a:lnTo>
                    <a:pt x="635672" y="190342"/>
                  </a:lnTo>
                  <a:lnTo>
                    <a:pt x="591980" y="211291"/>
                  </a:lnTo>
                  <a:lnTo>
                    <a:pt x="549113" y="234077"/>
                  </a:lnTo>
                  <a:lnTo>
                    <a:pt x="507115" y="258754"/>
                  </a:lnTo>
                  <a:lnTo>
                    <a:pt x="466027" y="285377"/>
                  </a:lnTo>
                  <a:lnTo>
                    <a:pt x="425892" y="314000"/>
                  </a:lnTo>
                  <a:lnTo>
                    <a:pt x="386752" y="344677"/>
                  </a:lnTo>
                  <a:lnTo>
                    <a:pt x="348650" y="377463"/>
                  </a:lnTo>
                  <a:lnTo>
                    <a:pt x="311628" y="412412"/>
                  </a:lnTo>
                  <a:lnTo>
                    <a:pt x="275728" y="449579"/>
                  </a:lnTo>
                  <a:lnTo>
                    <a:pt x="241794" y="488330"/>
                  </a:lnTo>
                  <a:lnTo>
                    <a:pt x="210364" y="528117"/>
                  </a:lnTo>
                  <a:lnTo>
                    <a:pt x="181379" y="568904"/>
                  </a:lnTo>
                  <a:lnTo>
                    <a:pt x="154781" y="610656"/>
                  </a:lnTo>
                  <a:lnTo>
                    <a:pt x="130510" y="653338"/>
                  </a:lnTo>
                  <a:lnTo>
                    <a:pt x="108508" y="696917"/>
                  </a:lnTo>
                  <a:lnTo>
                    <a:pt x="88714" y="741355"/>
                  </a:lnTo>
                  <a:lnTo>
                    <a:pt x="71070" y="786620"/>
                  </a:lnTo>
                  <a:lnTo>
                    <a:pt x="55518" y="832676"/>
                  </a:lnTo>
                  <a:lnTo>
                    <a:pt x="41997" y="879487"/>
                  </a:lnTo>
                  <a:lnTo>
                    <a:pt x="30450" y="927020"/>
                  </a:lnTo>
                  <a:lnTo>
                    <a:pt x="20816" y="975239"/>
                  </a:lnTo>
                  <a:lnTo>
                    <a:pt x="13036" y="1024110"/>
                  </a:lnTo>
                  <a:lnTo>
                    <a:pt x="7053" y="1073597"/>
                  </a:lnTo>
                  <a:lnTo>
                    <a:pt x="2806" y="1123665"/>
                  </a:lnTo>
                  <a:lnTo>
                    <a:pt x="237" y="1174280"/>
                  </a:lnTo>
                  <a:lnTo>
                    <a:pt x="0" y="1228691"/>
                  </a:lnTo>
                  <a:lnTo>
                    <a:pt x="2379" y="1283209"/>
                  </a:lnTo>
                  <a:lnTo>
                    <a:pt x="6652" y="1337788"/>
                  </a:lnTo>
                  <a:lnTo>
                    <a:pt x="12095" y="1392382"/>
                  </a:lnTo>
                  <a:lnTo>
                    <a:pt x="23602" y="1501426"/>
                  </a:lnTo>
                  <a:lnTo>
                    <a:pt x="34152" y="1543024"/>
                  </a:lnTo>
                  <a:lnTo>
                    <a:pt x="49482" y="1584139"/>
                  </a:lnTo>
                  <a:lnTo>
                    <a:pt x="72740" y="1582454"/>
                  </a:lnTo>
                  <a:lnTo>
                    <a:pt x="84023" y="1523359"/>
                  </a:lnTo>
                  <a:lnTo>
                    <a:pt x="92891" y="1464048"/>
                  </a:lnTo>
                  <a:lnTo>
                    <a:pt x="87066" y="1388364"/>
                  </a:lnTo>
                  <a:lnTo>
                    <a:pt x="82465" y="1335207"/>
                  </a:lnTo>
                  <a:lnTo>
                    <a:pt x="80974" y="1283467"/>
                  </a:lnTo>
                  <a:lnTo>
                    <a:pt x="82544" y="1233125"/>
                  </a:lnTo>
                  <a:lnTo>
                    <a:pt x="87126" y="1184165"/>
                  </a:lnTo>
                  <a:lnTo>
                    <a:pt x="94667" y="1136571"/>
                  </a:lnTo>
                  <a:lnTo>
                    <a:pt x="105120" y="1090325"/>
                  </a:lnTo>
                  <a:lnTo>
                    <a:pt x="118432" y="1045411"/>
                  </a:lnTo>
                  <a:lnTo>
                    <a:pt x="134555" y="1001811"/>
                  </a:lnTo>
                  <a:lnTo>
                    <a:pt x="153437" y="959510"/>
                  </a:lnTo>
                  <a:lnTo>
                    <a:pt x="175030" y="918490"/>
                  </a:lnTo>
                  <a:lnTo>
                    <a:pt x="199281" y="878734"/>
                  </a:lnTo>
                  <a:lnTo>
                    <a:pt x="226142" y="840226"/>
                  </a:lnTo>
                  <a:lnTo>
                    <a:pt x="255563" y="802949"/>
                  </a:lnTo>
                  <a:lnTo>
                    <a:pt x="287492" y="766886"/>
                  </a:lnTo>
                  <a:lnTo>
                    <a:pt x="321880" y="732019"/>
                  </a:lnTo>
                  <a:lnTo>
                    <a:pt x="358677" y="698334"/>
                  </a:lnTo>
                  <a:lnTo>
                    <a:pt x="397832" y="665811"/>
                  </a:lnTo>
                  <a:lnTo>
                    <a:pt x="439295" y="634435"/>
                  </a:lnTo>
                  <a:lnTo>
                    <a:pt x="481565" y="605410"/>
                  </a:lnTo>
                  <a:lnTo>
                    <a:pt x="524700" y="578820"/>
                  </a:lnTo>
                  <a:lnTo>
                    <a:pt x="568666" y="554605"/>
                  </a:lnTo>
                  <a:lnTo>
                    <a:pt x="613430" y="532707"/>
                  </a:lnTo>
                  <a:lnTo>
                    <a:pt x="658959" y="513068"/>
                  </a:lnTo>
                  <a:lnTo>
                    <a:pt x="705220" y="495627"/>
                  </a:lnTo>
                  <a:lnTo>
                    <a:pt x="752180" y="480326"/>
                  </a:lnTo>
                  <a:lnTo>
                    <a:pt x="799806" y="467105"/>
                  </a:lnTo>
                  <a:lnTo>
                    <a:pt x="848064" y="455907"/>
                  </a:lnTo>
                  <a:lnTo>
                    <a:pt x="896921" y="446672"/>
                  </a:lnTo>
                  <a:lnTo>
                    <a:pt x="946345" y="439341"/>
                  </a:lnTo>
                  <a:lnTo>
                    <a:pt x="996302" y="433855"/>
                  </a:lnTo>
                  <a:lnTo>
                    <a:pt x="1046759" y="430155"/>
                  </a:lnTo>
                  <a:lnTo>
                    <a:pt x="1097683" y="428181"/>
                  </a:lnTo>
                  <a:lnTo>
                    <a:pt x="1147896" y="427856"/>
                  </a:lnTo>
                  <a:lnTo>
                    <a:pt x="1197763" y="429194"/>
                  </a:lnTo>
                  <a:lnTo>
                    <a:pt x="1247287" y="432176"/>
                  </a:lnTo>
                  <a:lnTo>
                    <a:pt x="1296468" y="436783"/>
                  </a:lnTo>
                  <a:lnTo>
                    <a:pt x="1345308" y="442995"/>
                  </a:lnTo>
                  <a:lnTo>
                    <a:pt x="1393809" y="450792"/>
                  </a:lnTo>
                  <a:lnTo>
                    <a:pt x="1441972" y="460157"/>
                  </a:lnTo>
                  <a:lnTo>
                    <a:pt x="1489798" y="471068"/>
                  </a:lnTo>
                  <a:lnTo>
                    <a:pt x="1537289" y="483507"/>
                  </a:lnTo>
                  <a:lnTo>
                    <a:pt x="1584446" y="497455"/>
                  </a:lnTo>
                  <a:lnTo>
                    <a:pt x="1631271" y="512892"/>
                  </a:lnTo>
                  <a:lnTo>
                    <a:pt x="1677764" y="529799"/>
                  </a:lnTo>
                  <a:lnTo>
                    <a:pt x="1723928" y="548157"/>
                  </a:lnTo>
                  <a:lnTo>
                    <a:pt x="1769764" y="567945"/>
                  </a:lnTo>
                  <a:lnTo>
                    <a:pt x="1822847" y="592866"/>
                  </a:lnTo>
                  <a:lnTo>
                    <a:pt x="1850917" y="613969"/>
                  </a:lnTo>
                  <a:lnTo>
                    <a:pt x="1858991" y="625292"/>
                  </a:lnTo>
                  <a:lnTo>
                    <a:pt x="1793055" y="624179"/>
                  </a:lnTo>
                  <a:lnTo>
                    <a:pt x="1772751" y="624807"/>
                  </a:lnTo>
                  <a:lnTo>
                    <a:pt x="1665129" y="630659"/>
                  </a:lnTo>
                  <a:lnTo>
                    <a:pt x="1611359" y="634004"/>
                  </a:lnTo>
                  <a:lnTo>
                    <a:pt x="1557729" y="638492"/>
                  </a:lnTo>
                  <a:lnTo>
                    <a:pt x="1504326" y="644769"/>
                  </a:lnTo>
                  <a:lnTo>
                    <a:pt x="1459691" y="657510"/>
                  </a:lnTo>
                  <a:lnTo>
                    <a:pt x="1422072" y="681176"/>
                  </a:lnTo>
                  <a:lnTo>
                    <a:pt x="1392288" y="713873"/>
                  </a:lnTo>
                  <a:lnTo>
                    <a:pt x="1371158" y="753705"/>
                  </a:lnTo>
                  <a:lnTo>
                    <a:pt x="1359503" y="798776"/>
                  </a:lnTo>
                  <a:lnTo>
                    <a:pt x="1358141" y="847191"/>
                  </a:lnTo>
                  <a:lnTo>
                    <a:pt x="1356629" y="865932"/>
                  </a:lnTo>
                  <a:lnTo>
                    <a:pt x="1350786" y="885288"/>
                  </a:lnTo>
                  <a:lnTo>
                    <a:pt x="1342949" y="905350"/>
                  </a:lnTo>
                  <a:lnTo>
                    <a:pt x="1335455" y="926210"/>
                  </a:lnTo>
                  <a:lnTo>
                    <a:pt x="1348090" y="940473"/>
                  </a:lnTo>
                  <a:lnTo>
                    <a:pt x="1364303" y="944448"/>
                  </a:lnTo>
                  <a:lnTo>
                    <a:pt x="1382338" y="942834"/>
                  </a:lnTo>
                  <a:lnTo>
                    <a:pt x="1400441" y="940329"/>
                  </a:lnTo>
                  <a:lnTo>
                    <a:pt x="1449407" y="937233"/>
                  </a:lnTo>
                  <a:lnTo>
                    <a:pt x="1498255" y="935610"/>
                  </a:lnTo>
                  <a:lnTo>
                    <a:pt x="1546987" y="935392"/>
                  </a:lnTo>
                  <a:lnTo>
                    <a:pt x="1595604" y="936514"/>
                  </a:lnTo>
                  <a:lnTo>
                    <a:pt x="1644108" y="938909"/>
                  </a:lnTo>
                  <a:lnTo>
                    <a:pt x="1692500" y="942509"/>
                  </a:lnTo>
                  <a:lnTo>
                    <a:pt x="1740782" y="947247"/>
                  </a:lnTo>
                  <a:lnTo>
                    <a:pt x="1788955" y="953058"/>
                  </a:lnTo>
                  <a:lnTo>
                    <a:pt x="1837020" y="959875"/>
                  </a:lnTo>
                  <a:lnTo>
                    <a:pt x="1884979" y="967630"/>
                  </a:lnTo>
                  <a:lnTo>
                    <a:pt x="1932835" y="976257"/>
                  </a:lnTo>
                  <a:lnTo>
                    <a:pt x="1980587" y="985689"/>
                  </a:lnTo>
                  <a:lnTo>
                    <a:pt x="2028237" y="995859"/>
                  </a:lnTo>
                  <a:lnTo>
                    <a:pt x="2075236" y="1007912"/>
                  </a:lnTo>
                  <a:lnTo>
                    <a:pt x="2121672" y="1022632"/>
                  </a:lnTo>
                  <a:lnTo>
                    <a:pt x="2167709" y="1039094"/>
                  </a:lnTo>
                  <a:lnTo>
                    <a:pt x="2259241" y="1073547"/>
                  </a:lnTo>
                  <a:lnTo>
                    <a:pt x="2295784" y="1085999"/>
                  </a:lnTo>
                  <a:lnTo>
                    <a:pt x="2320720" y="1088062"/>
                  </a:lnTo>
                  <a:lnTo>
                    <a:pt x="2341810" y="1076336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9674" rIns="0" bIns="0" rtlCol="0">
            <a:spAutoFit/>
          </a:bodyPr>
          <a:lstStyle/>
          <a:p>
            <a:pPr algn="ctr">
              <a:lnSpc>
                <a:spcPts val="9630"/>
              </a:lnSpc>
              <a:spcBef>
                <a:spcPts val="100"/>
              </a:spcBef>
            </a:pPr>
            <a:r>
              <a:rPr i="0" spc="185" dirty="0">
                <a:latin typeface="Cambria"/>
                <a:cs typeface="Cambria"/>
              </a:rPr>
              <a:t>Facultad</a:t>
            </a:r>
            <a:r>
              <a:rPr i="0" spc="-10" dirty="0">
                <a:latin typeface="Cambria"/>
                <a:cs typeface="Cambria"/>
              </a:rPr>
              <a:t> </a:t>
            </a:r>
            <a:r>
              <a:rPr i="0" spc="155" dirty="0">
                <a:latin typeface="Cambria"/>
                <a:cs typeface="Cambria"/>
              </a:rPr>
              <a:t>de</a:t>
            </a:r>
            <a:r>
              <a:rPr i="0" spc="-10" dirty="0">
                <a:latin typeface="Cambria"/>
                <a:cs typeface="Cambria"/>
              </a:rPr>
              <a:t> </a:t>
            </a:r>
            <a:r>
              <a:rPr i="0" spc="114" dirty="0">
                <a:latin typeface="Cambria"/>
                <a:cs typeface="Cambria"/>
              </a:rPr>
              <a:t>Psicología</a:t>
            </a:r>
          </a:p>
          <a:p>
            <a:pPr algn="ctr">
              <a:lnSpc>
                <a:spcPts val="9630"/>
              </a:lnSpc>
            </a:pPr>
            <a:r>
              <a:rPr spc="200" dirty="0"/>
              <a:t>Faculty</a:t>
            </a:r>
            <a:r>
              <a:rPr spc="-245" dirty="0"/>
              <a:t> </a:t>
            </a:r>
            <a:r>
              <a:rPr spc="315" dirty="0"/>
              <a:t>of</a:t>
            </a:r>
            <a:r>
              <a:rPr spc="-245" dirty="0"/>
              <a:t> </a:t>
            </a:r>
            <a:r>
              <a:rPr spc="175" dirty="0"/>
              <a:t>Psychology</a:t>
            </a:r>
          </a:p>
        </p:txBody>
      </p:sp>
      <p:sp>
        <p:nvSpPr>
          <p:cNvPr id="8" name="object 8"/>
          <p:cNvSpPr/>
          <p:nvPr/>
        </p:nvSpPr>
        <p:spPr>
          <a:xfrm>
            <a:off x="311584" y="3878238"/>
            <a:ext cx="7678420" cy="4760595"/>
          </a:xfrm>
          <a:custGeom>
            <a:avLst/>
            <a:gdLst/>
            <a:ahLst/>
            <a:cxnLst/>
            <a:rect l="l" t="t" r="r" b="b"/>
            <a:pathLst>
              <a:path w="7678420" h="4760595">
                <a:moveTo>
                  <a:pt x="1618503" y="297860"/>
                </a:moveTo>
                <a:lnTo>
                  <a:pt x="1579387" y="315692"/>
                </a:lnTo>
                <a:lnTo>
                  <a:pt x="1540762" y="333970"/>
                </a:lnTo>
                <a:lnTo>
                  <a:pt x="1502628" y="352687"/>
                </a:lnTo>
                <a:lnTo>
                  <a:pt x="1464985" y="371838"/>
                </a:lnTo>
                <a:lnTo>
                  <a:pt x="1427832" y="391415"/>
                </a:lnTo>
                <a:lnTo>
                  <a:pt x="1391169" y="411414"/>
                </a:lnTo>
                <a:lnTo>
                  <a:pt x="1354996" y="431827"/>
                </a:lnTo>
                <a:lnTo>
                  <a:pt x="1319311" y="452648"/>
                </a:lnTo>
                <a:lnTo>
                  <a:pt x="1284114" y="473871"/>
                </a:lnTo>
                <a:lnTo>
                  <a:pt x="1249406" y="495491"/>
                </a:lnTo>
                <a:lnTo>
                  <a:pt x="1215184" y="517499"/>
                </a:lnTo>
                <a:lnTo>
                  <a:pt x="1181449" y="539891"/>
                </a:lnTo>
                <a:lnTo>
                  <a:pt x="1148201" y="562660"/>
                </a:lnTo>
                <a:lnTo>
                  <a:pt x="1115438" y="585800"/>
                </a:lnTo>
                <a:lnTo>
                  <a:pt x="1083161" y="609305"/>
                </a:lnTo>
                <a:lnTo>
                  <a:pt x="1051369" y="633168"/>
                </a:lnTo>
                <a:lnTo>
                  <a:pt x="1020061" y="657382"/>
                </a:lnTo>
                <a:lnTo>
                  <a:pt x="989237" y="681943"/>
                </a:lnTo>
                <a:lnTo>
                  <a:pt x="958896" y="706844"/>
                </a:lnTo>
                <a:lnTo>
                  <a:pt x="929038" y="732077"/>
                </a:lnTo>
                <a:lnTo>
                  <a:pt x="899663" y="757638"/>
                </a:lnTo>
                <a:lnTo>
                  <a:pt x="870769" y="783520"/>
                </a:lnTo>
                <a:lnTo>
                  <a:pt x="842357" y="809716"/>
                </a:lnTo>
                <a:lnTo>
                  <a:pt x="814426" y="836220"/>
                </a:lnTo>
                <a:lnTo>
                  <a:pt x="786975" y="863027"/>
                </a:lnTo>
                <a:lnTo>
                  <a:pt x="760004" y="890129"/>
                </a:lnTo>
                <a:lnTo>
                  <a:pt x="733512" y="917521"/>
                </a:lnTo>
                <a:lnTo>
                  <a:pt x="681966" y="973149"/>
                </a:lnTo>
                <a:lnTo>
                  <a:pt x="632331" y="1029861"/>
                </a:lnTo>
                <a:lnTo>
                  <a:pt x="584604" y="1087606"/>
                </a:lnTo>
                <a:lnTo>
                  <a:pt x="538781" y="1146334"/>
                </a:lnTo>
                <a:lnTo>
                  <a:pt x="494858" y="1205996"/>
                </a:lnTo>
                <a:lnTo>
                  <a:pt x="452831" y="1266542"/>
                </a:lnTo>
                <a:lnTo>
                  <a:pt x="412697" y="1327921"/>
                </a:lnTo>
                <a:lnTo>
                  <a:pt x="374450" y="1390084"/>
                </a:lnTo>
                <a:lnTo>
                  <a:pt x="338088" y="1452980"/>
                </a:lnTo>
                <a:lnTo>
                  <a:pt x="303607" y="1516560"/>
                </a:lnTo>
                <a:lnTo>
                  <a:pt x="271002" y="1580774"/>
                </a:lnTo>
                <a:lnTo>
                  <a:pt x="240269" y="1645571"/>
                </a:lnTo>
                <a:lnTo>
                  <a:pt x="211405" y="1710902"/>
                </a:lnTo>
                <a:lnTo>
                  <a:pt x="184406" y="1776717"/>
                </a:lnTo>
                <a:lnTo>
                  <a:pt x="159267" y="1842965"/>
                </a:lnTo>
                <a:lnTo>
                  <a:pt x="135985" y="1909597"/>
                </a:lnTo>
                <a:lnTo>
                  <a:pt x="114556" y="1976563"/>
                </a:lnTo>
                <a:lnTo>
                  <a:pt x="94976" y="2043813"/>
                </a:lnTo>
                <a:lnTo>
                  <a:pt x="77241" y="2111297"/>
                </a:lnTo>
                <a:lnTo>
                  <a:pt x="61347" y="2178964"/>
                </a:lnTo>
                <a:lnTo>
                  <a:pt x="47290" y="2246765"/>
                </a:lnTo>
                <a:lnTo>
                  <a:pt x="35066" y="2314651"/>
                </a:lnTo>
                <a:lnTo>
                  <a:pt x="24671" y="2382570"/>
                </a:lnTo>
                <a:lnTo>
                  <a:pt x="16102" y="2450473"/>
                </a:lnTo>
                <a:lnTo>
                  <a:pt x="9354" y="2518310"/>
                </a:lnTo>
                <a:lnTo>
                  <a:pt x="4424" y="2586031"/>
                </a:lnTo>
                <a:lnTo>
                  <a:pt x="1307" y="2653586"/>
                </a:lnTo>
                <a:lnTo>
                  <a:pt x="0" y="2720925"/>
                </a:lnTo>
                <a:lnTo>
                  <a:pt x="23" y="2754498"/>
                </a:lnTo>
                <a:lnTo>
                  <a:pt x="1423" y="2821419"/>
                </a:lnTo>
                <a:lnTo>
                  <a:pt x="4622" y="2887999"/>
                </a:lnTo>
                <a:lnTo>
                  <a:pt x="9618" y="2954189"/>
                </a:lnTo>
                <a:lnTo>
                  <a:pt x="16405" y="3019937"/>
                </a:lnTo>
                <a:lnTo>
                  <a:pt x="24980" y="3085195"/>
                </a:lnTo>
                <a:lnTo>
                  <a:pt x="35339" y="3149912"/>
                </a:lnTo>
                <a:lnTo>
                  <a:pt x="47478" y="3214038"/>
                </a:lnTo>
                <a:lnTo>
                  <a:pt x="61394" y="3277523"/>
                </a:lnTo>
                <a:lnTo>
                  <a:pt x="77081" y="3340318"/>
                </a:lnTo>
                <a:lnTo>
                  <a:pt x="94537" y="3402372"/>
                </a:lnTo>
                <a:lnTo>
                  <a:pt x="113757" y="3463635"/>
                </a:lnTo>
                <a:lnTo>
                  <a:pt x="134738" y="3524057"/>
                </a:lnTo>
                <a:lnTo>
                  <a:pt x="157475" y="3583589"/>
                </a:lnTo>
                <a:lnTo>
                  <a:pt x="181965" y="3642180"/>
                </a:lnTo>
                <a:lnTo>
                  <a:pt x="208203" y="3699780"/>
                </a:lnTo>
                <a:lnTo>
                  <a:pt x="236186" y="3756340"/>
                </a:lnTo>
                <a:lnTo>
                  <a:pt x="265910" y="3811809"/>
                </a:lnTo>
                <a:lnTo>
                  <a:pt x="297371" y="3866137"/>
                </a:lnTo>
                <a:lnTo>
                  <a:pt x="330564" y="3919275"/>
                </a:lnTo>
                <a:lnTo>
                  <a:pt x="365487" y="3971172"/>
                </a:lnTo>
                <a:lnTo>
                  <a:pt x="402134" y="4021779"/>
                </a:lnTo>
                <a:lnTo>
                  <a:pt x="440503" y="4071046"/>
                </a:lnTo>
                <a:lnTo>
                  <a:pt x="480588" y="4118922"/>
                </a:lnTo>
                <a:lnTo>
                  <a:pt x="522387" y="4165357"/>
                </a:lnTo>
                <a:lnTo>
                  <a:pt x="565895" y="4210302"/>
                </a:lnTo>
                <a:lnTo>
                  <a:pt x="611109" y="4253707"/>
                </a:lnTo>
                <a:lnTo>
                  <a:pt x="658024" y="4295521"/>
                </a:lnTo>
                <a:lnTo>
                  <a:pt x="706636" y="4335695"/>
                </a:lnTo>
                <a:lnTo>
                  <a:pt x="756942" y="4374178"/>
                </a:lnTo>
                <a:lnTo>
                  <a:pt x="808938" y="4410921"/>
                </a:lnTo>
                <a:lnTo>
                  <a:pt x="862619" y="4445874"/>
                </a:lnTo>
                <a:lnTo>
                  <a:pt x="917983" y="4478987"/>
                </a:lnTo>
                <a:lnTo>
                  <a:pt x="975024" y="4510209"/>
                </a:lnTo>
                <a:lnTo>
                  <a:pt x="1033738" y="4539491"/>
                </a:lnTo>
                <a:lnTo>
                  <a:pt x="1072579" y="4557386"/>
                </a:lnTo>
                <a:lnTo>
                  <a:pt x="1111961" y="4574429"/>
                </a:lnTo>
                <a:lnTo>
                  <a:pt x="1151874" y="4590633"/>
                </a:lnTo>
                <a:lnTo>
                  <a:pt x="1192305" y="4606010"/>
                </a:lnTo>
                <a:lnTo>
                  <a:pt x="1233242" y="4620573"/>
                </a:lnTo>
                <a:lnTo>
                  <a:pt x="1274674" y="4634334"/>
                </a:lnTo>
                <a:lnTo>
                  <a:pt x="1316588" y="4647306"/>
                </a:lnTo>
                <a:lnTo>
                  <a:pt x="1358973" y="4659502"/>
                </a:lnTo>
                <a:lnTo>
                  <a:pt x="1401818" y="4670934"/>
                </a:lnTo>
                <a:lnTo>
                  <a:pt x="1445109" y="4681615"/>
                </a:lnTo>
                <a:lnTo>
                  <a:pt x="1488836" y="4691557"/>
                </a:lnTo>
                <a:lnTo>
                  <a:pt x="1532986" y="4700773"/>
                </a:lnTo>
                <a:lnTo>
                  <a:pt x="1577547" y="4709276"/>
                </a:lnTo>
                <a:lnTo>
                  <a:pt x="1622508" y="4717077"/>
                </a:lnTo>
                <a:lnTo>
                  <a:pt x="1667857" y="4724190"/>
                </a:lnTo>
                <a:lnTo>
                  <a:pt x="1713582" y="4730628"/>
                </a:lnTo>
                <a:lnTo>
                  <a:pt x="1759672" y="4736402"/>
                </a:lnTo>
                <a:lnTo>
                  <a:pt x="1806113" y="4741525"/>
                </a:lnTo>
                <a:lnTo>
                  <a:pt x="1852895" y="4746010"/>
                </a:lnTo>
                <a:lnTo>
                  <a:pt x="1900005" y="4749870"/>
                </a:lnTo>
                <a:lnTo>
                  <a:pt x="1947432" y="4753117"/>
                </a:lnTo>
                <a:lnTo>
                  <a:pt x="1995164" y="4755764"/>
                </a:lnTo>
                <a:lnTo>
                  <a:pt x="2043189" y="4757823"/>
                </a:lnTo>
                <a:lnTo>
                  <a:pt x="2091495" y="4759306"/>
                </a:lnTo>
                <a:lnTo>
                  <a:pt x="2140070" y="4760228"/>
                </a:lnTo>
                <a:lnTo>
                  <a:pt x="2188902" y="4760599"/>
                </a:lnTo>
                <a:lnTo>
                  <a:pt x="2237980" y="4760432"/>
                </a:lnTo>
                <a:lnTo>
                  <a:pt x="2287292" y="4759741"/>
                </a:lnTo>
                <a:lnTo>
                  <a:pt x="2336826" y="4758537"/>
                </a:lnTo>
                <a:lnTo>
                  <a:pt x="2386569" y="4756834"/>
                </a:lnTo>
                <a:lnTo>
                  <a:pt x="2436511" y="4754643"/>
                </a:lnTo>
                <a:lnTo>
                  <a:pt x="2486639" y="4751978"/>
                </a:lnTo>
                <a:lnTo>
                  <a:pt x="2536941" y="4748851"/>
                </a:lnTo>
                <a:lnTo>
                  <a:pt x="2587406" y="4745275"/>
                </a:lnTo>
                <a:lnTo>
                  <a:pt x="2638022" y="4741262"/>
                </a:lnTo>
                <a:lnTo>
                  <a:pt x="2688776" y="4736824"/>
                </a:lnTo>
                <a:lnTo>
                  <a:pt x="2739658" y="4731975"/>
                </a:lnTo>
                <a:lnTo>
                  <a:pt x="2790654" y="4726726"/>
                </a:lnTo>
                <a:lnTo>
                  <a:pt x="2841754" y="4721091"/>
                </a:lnTo>
                <a:lnTo>
                  <a:pt x="2892945" y="4715083"/>
                </a:lnTo>
                <a:lnTo>
                  <a:pt x="2944216" y="4708712"/>
                </a:lnTo>
                <a:lnTo>
                  <a:pt x="2995554" y="4701993"/>
                </a:lnTo>
                <a:lnTo>
                  <a:pt x="3046948" y="4694938"/>
                </a:lnTo>
                <a:lnTo>
                  <a:pt x="3098387" y="4687559"/>
                </a:lnTo>
                <a:lnTo>
                  <a:pt x="3149857" y="4679869"/>
                </a:lnTo>
                <a:lnTo>
                  <a:pt x="3201347" y="4671881"/>
                </a:lnTo>
                <a:lnTo>
                  <a:pt x="3252846" y="4663606"/>
                </a:lnTo>
                <a:lnTo>
                  <a:pt x="3304342" y="4655058"/>
                </a:lnTo>
                <a:lnTo>
                  <a:pt x="3355822" y="4646250"/>
                </a:lnTo>
                <a:lnTo>
                  <a:pt x="3407275" y="4637193"/>
                </a:lnTo>
                <a:lnTo>
                  <a:pt x="3458689" y="4627901"/>
                </a:lnTo>
                <a:lnTo>
                  <a:pt x="3510052" y="4618386"/>
                </a:lnTo>
                <a:lnTo>
                  <a:pt x="3561352" y="4608660"/>
                </a:lnTo>
                <a:lnTo>
                  <a:pt x="3612578" y="4598736"/>
                </a:lnTo>
                <a:lnTo>
                  <a:pt x="3663718" y="4588627"/>
                </a:lnTo>
                <a:lnTo>
                  <a:pt x="3714759" y="4578345"/>
                </a:lnTo>
                <a:lnTo>
                  <a:pt x="3765689" y="4567904"/>
                </a:lnTo>
                <a:lnTo>
                  <a:pt x="3816498" y="4557314"/>
                </a:lnTo>
                <a:lnTo>
                  <a:pt x="3867173" y="4546590"/>
                </a:lnTo>
                <a:lnTo>
                  <a:pt x="3917702" y="4535743"/>
                </a:lnTo>
                <a:lnTo>
                  <a:pt x="3968074" y="4524786"/>
                </a:lnTo>
                <a:lnTo>
                  <a:pt x="4018276" y="4513732"/>
                </a:lnTo>
                <a:lnTo>
                  <a:pt x="4068297" y="4502594"/>
                </a:lnTo>
                <a:lnTo>
                  <a:pt x="4118124" y="4491383"/>
                </a:lnTo>
                <a:lnTo>
                  <a:pt x="4167747" y="4480113"/>
                </a:lnTo>
                <a:lnTo>
                  <a:pt x="4217153" y="4468795"/>
                </a:lnTo>
                <a:lnTo>
                  <a:pt x="4266330" y="4457444"/>
                </a:lnTo>
                <a:lnTo>
                  <a:pt x="4363950" y="4434688"/>
                </a:lnTo>
                <a:lnTo>
                  <a:pt x="4460513" y="4411945"/>
                </a:lnTo>
                <a:lnTo>
                  <a:pt x="4834296" y="4323121"/>
                </a:lnTo>
                <a:lnTo>
                  <a:pt x="4924150" y="4301954"/>
                </a:lnTo>
                <a:lnTo>
                  <a:pt x="5012378" y="4281405"/>
                </a:lnTo>
                <a:lnTo>
                  <a:pt x="5054215" y="4272624"/>
                </a:lnTo>
                <a:lnTo>
                  <a:pt x="5096513" y="4265171"/>
                </a:lnTo>
                <a:lnTo>
                  <a:pt x="5139249" y="4258981"/>
                </a:lnTo>
                <a:lnTo>
                  <a:pt x="5182402" y="4253987"/>
                </a:lnTo>
                <a:lnTo>
                  <a:pt x="5225947" y="4250122"/>
                </a:lnTo>
                <a:lnTo>
                  <a:pt x="5269864" y="4247322"/>
                </a:lnTo>
                <a:lnTo>
                  <a:pt x="5314129" y="4245519"/>
                </a:lnTo>
                <a:lnTo>
                  <a:pt x="5358719" y="4244648"/>
                </a:lnTo>
                <a:lnTo>
                  <a:pt x="5403612" y="4244642"/>
                </a:lnTo>
                <a:lnTo>
                  <a:pt x="5448786" y="4245435"/>
                </a:lnTo>
                <a:lnTo>
                  <a:pt x="5494218" y="4246962"/>
                </a:lnTo>
                <a:lnTo>
                  <a:pt x="5539886" y="4249155"/>
                </a:lnTo>
                <a:lnTo>
                  <a:pt x="5585766" y="4251949"/>
                </a:lnTo>
                <a:lnTo>
                  <a:pt x="5631836" y="4255278"/>
                </a:lnTo>
                <a:lnTo>
                  <a:pt x="5678074" y="4259076"/>
                </a:lnTo>
                <a:lnTo>
                  <a:pt x="5724457" y="4263275"/>
                </a:lnTo>
                <a:lnTo>
                  <a:pt x="5770962" y="4267811"/>
                </a:lnTo>
                <a:lnTo>
                  <a:pt x="5817568" y="4272617"/>
                </a:lnTo>
                <a:lnTo>
                  <a:pt x="5864250" y="4277627"/>
                </a:lnTo>
                <a:lnTo>
                  <a:pt x="6051303" y="4298383"/>
                </a:lnTo>
                <a:lnTo>
                  <a:pt x="6098034" y="4303420"/>
                </a:lnTo>
                <a:lnTo>
                  <a:pt x="6144706" y="4308264"/>
                </a:lnTo>
                <a:lnTo>
                  <a:pt x="6191298" y="4312849"/>
                </a:lnTo>
                <a:lnTo>
                  <a:pt x="6237787" y="4317109"/>
                </a:lnTo>
                <a:lnTo>
                  <a:pt x="6284150" y="4320977"/>
                </a:lnTo>
                <a:lnTo>
                  <a:pt x="6330364" y="4324388"/>
                </a:lnTo>
                <a:lnTo>
                  <a:pt x="6376408" y="4327275"/>
                </a:lnTo>
                <a:lnTo>
                  <a:pt x="6422258" y="4329572"/>
                </a:lnTo>
                <a:lnTo>
                  <a:pt x="6467892" y="4331213"/>
                </a:lnTo>
                <a:lnTo>
                  <a:pt x="6513287" y="4332132"/>
                </a:lnTo>
                <a:lnTo>
                  <a:pt x="6558421" y="4332262"/>
                </a:lnTo>
                <a:lnTo>
                  <a:pt x="6603271" y="4331538"/>
                </a:lnTo>
                <a:lnTo>
                  <a:pt x="6647814" y="4329894"/>
                </a:lnTo>
                <a:lnTo>
                  <a:pt x="6692029" y="4327262"/>
                </a:lnTo>
                <a:lnTo>
                  <a:pt x="6735892" y="4323578"/>
                </a:lnTo>
                <a:lnTo>
                  <a:pt x="6779381" y="4318775"/>
                </a:lnTo>
                <a:lnTo>
                  <a:pt x="6822473" y="4312786"/>
                </a:lnTo>
                <a:lnTo>
                  <a:pt x="6865146" y="4305547"/>
                </a:lnTo>
                <a:lnTo>
                  <a:pt x="6907377" y="4296989"/>
                </a:lnTo>
                <a:lnTo>
                  <a:pt x="6949143" y="4287048"/>
                </a:lnTo>
                <a:lnTo>
                  <a:pt x="6990423" y="4275657"/>
                </a:lnTo>
                <a:lnTo>
                  <a:pt x="7031193" y="4262750"/>
                </a:lnTo>
                <a:lnTo>
                  <a:pt x="7071431" y="4248262"/>
                </a:lnTo>
                <a:lnTo>
                  <a:pt x="7111114" y="4232124"/>
                </a:lnTo>
                <a:lnTo>
                  <a:pt x="7150219" y="4214273"/>
                </a:lnTo>
                <a:lnTo>
                  <a:pt x="7188725" y="4194641"/>
                </a:lnTo>
                <a:lnTo>
                  <a:pt x="7226609" y="4173162"/>
                </a:lnTo>
                <a:lnTo>
                  <a:pt x="7263847" y="4149770"/>
                </a:lnTo>
                <a:lnTo>
                  <a:pt x="7300418" y="4124399"/>
                </a:lnTo>
                <a:lnTo>
                  <a:pt x="7336299" y="4096984"/>
                </a:lnTo>
                <a:lnTo>
                  <a:pt x="7371466" y="4067456"/>
                </a:lnTo>
                <a:lnTo>
                  <a:pt x="7405899" y="4035752"/>
                </a:lnTo>
                <a:lnTo>
                  <a:pt x="7438133" y="4003026"/>
                </a:lnTo>
                <a:lnTo>
                  <a:pt x="7468108" y="3969209"/>
                </a:lnTo>
                <a:lnTo>
                  <a:pt x="7495872" y="3934345"/>
                </a:lnTo>
                <a:lnTo>
                  <a:pt x="7521468" y="3898482"/>
                </a:lnTo>
                <a:lnTo>
                  <a:pt x="7544944" y="3861665"/>
                </a:lnTo>
                <a:lnTo>
                  <a:pt x="7566346" y="3823939"/>
                </a:lnTo>
                <a:lnTo>
                  <a:pt x="7585719" y="3785351"/>
                </a:lnTo>
                <a:lnTo>
                  <a:pt x="7603110" y="3745947"/>
                </a:lnTo>
                <a:lnTo>
                  <a:pt x="7618564" y="3705772"/>
                </a:lnTo>
                <a:lnTo>
                  <a:pt x="7632127" y="3664873"/>
                </a:lnTo>
                <a:lnTo>
                  <a:pt x="7643846" y="3623295"/>
                </a:lnTo>
                <a:lnTo>
                  <a:pt x="7653766" y="3581084"/>
                </a:lnTo>
                <a:lnTo>
                  <a:pt x="7661933" y="3538286"/>
                </a:lnTo>
                <a:lnTo>
                  <a:pt x="7668394" y="3494947"/>
                </a:lnTo>
                <a:lnTo>
                  <a:pt x="7673194" y="3451112"/>
                </a:lnTo>
                <a:lnTo>
                  <a:pt x="7676379" y="3406828"/>
                </a:lnTo>
                <a:lnTo>
                  <a:pt x="7677996" y="3362141"/>
                </a:lnTo>
                <a:lnTo>
                  <a:pt x="7678089" y="3317096"/>
                </a:lnTo>
                <a:lnTo>
                  <a:pt x="7676706" y="3271739"/>
                </a:lnTo>
                <a:lnTo>
                  <a:pt x="7673893" y="3226117"/>
                </a:lnTo>
                <a:lnTo>
                  <a:pt x="7669694" y="3180274"/>
                </a:lnTo>
                <a:lnTo>
                  <a:pt x="7664156" y="3134257"/>
                </a:lnTo>
                <a:lnTo>
                  <a:pt x="7657326" y="3088112"/>
                </a:lnTo>
                <a:lnTo>
                  <a:pt x="7649248" y="3041885"/>
                </a:lnTo>
                <a:lnTo>
                  <a:pt x="7639970" y="2995621"/>
                </a:lnTo>
                <a:lnTo>
                  <a:pt x="7629537" y="2949366"/>
                </a:lnTo>
                <a:lnTo>
                  <a:pt x="7617995" y="2903167"/>
                </a:lnTo>
                <a:lnTo>
                  <a:pt x="7605390" y="2857069"/>
                </a:lnTo>
                <a:lnTo>
                  <a:pt x="7591767" y="2811118"/>
                </a:lnTo>
                <a:lnTo>
                  <a:pt x="7577174" y="2765360"/>
                </a:lnTo>
                <a:lnTo>
                  <a:pt x="7561656" y="2719841"/>
                </a:lnTo>
                <a:lnTo>
                  <a:pt x="7545258" y="2674606"/>
                </a:lnTo>
                <a:lnTo>
                  <a:pt x="7528028" y="2629702"/>
                </a:lnTo>
                <a:lnTo>
                  <a:pt x="7510010" y="2585174"/>
                </a:lnTo>
                <a:lnTo>
                  <a:pt x="7491251" y="2541069"/>
                </a:lnTo>
                <a:lnTo>
                  <a:pt x="7471797" y="2497431"/>
                </a:lnTo>
                <a:lnTo>
                  <a:pt x="7451694" y="2454308"/>
                </a:lnTo>
                <a:lnTo>
                  <a:pt x="7430988" y="2411745"/>
                </a:lnTo>
                <a:lnTo>
                  <a:pt x="7409724" y="2369787"/>
                </a:lnTo>
                <a:lnTo>
                  <a:pt x="7387949" y="2328482"/>
                </a:lnTo>
                <a:lnTo>
                  <a:pt x="7365709" y="2287873"/>
                </a:lnTo>
                <a:lnTo>
                  <a:pt x="7343050" y="2248008"/>
                </a:lnTo>
                <a:lnTo>
                  <a:pt x="7320017" y="2208933"/>
                </a:lnTo>
                <a:lnTo>
                  <a:pt x="7296657" y="2170693"/>
                </a:lnTo>
                <a:lnTo>
                  <a:pt x="7273015" y="2133333"/>
                </a:lnTo>
                <a:lnTo>
                  <a:pt x="7249139" y="2096901"/>
                </a:lnTo>
                <a:lnTo>
                  <a:pt x="7225072" y="2061442"/>
                </a:lnTo>
                <a:lnTo>
                  <a:pt x="7200862" y="2027001"/>
                </a:lnTo>
                <a:lnTo>
                  <a:pt x="7176555" y="1993625"/>
                </a:lnTo>
                <a:lnTo>
                  <a:pt x="7152197" y="1961359"/>
                </a:lnTo>
                <a:lnTo>
                  <a:pt x="7127833" y="1930250"/>
                </a:lnTo>
                <a:lnTo>
                  <a:pt x="7096707" y="1891667"/>
                </a:lnTo>
                <a:lnTo>
                  <a:pt x="7065196" y="1853409"/>
                </a:lnTo>
                <a:lnTo>
                  <a:pt x="7033304" y="1815478"/>
                </a:lnTo>
                <a:lnTo>
                  <a:pt x="7001035" y="1777876"/>
                </a:lnTo>
                <a:lnTo>
                  <a:pt x="6968393" y="1740605"/>
                </a:lnTo>
                <a:lnTo>
                  <a:pt x="6935383" y="1703668"/>
                </a:lnTo>
                <a:lnTo>
                  <a:pt x="6902007" y="1667066"/>
                </a:lnTo>
                <a:lnTo>
                  <a:pt x="6868270" y="1630801"/>
                </a:lnTo>
                <a:lnTo>
                  <a:pt x="6834176" y="1594876"/>
                </a:lnTo>
                <a:lnTo>
                  <a:pt x="6799730" y="1559292"/>
                </a:lnTo>
                <a:lnTo>
                  <a:pt x="6764935" y="1524051"/>
                </a:lnTo>
                <a:lnTo>
                  <a:pt x="6729795" y="1489157"/>
                </a:lnTo>
                <a:lnTo>
                  <a:pt x="6694314" y="1454610"/>
                </a:lnTo>
                <a:lnTo>
                  <a:pt x="6658497" y="1420412"/>
                </a:lnTo>
                <a:lnTo>
                  <a:pt x="6622347" y="1386567"/>
                </a:lnTo>
                <a:lnTo>
                  <a:pt x="6585869" y="1353075"/>
                </a:lnTo>
                <a:lnTo>
                  <a:pt x="6549066" y="1319940"/>
                </a:lnTo>
                <a:lnTo>
                  <a:pt x="6511943" y="1287162"/>
                </a:lnTo>
                <a:lnTo>
                  <a:pt x="6474504" y="1254744"/>
                </a:lnTo>
                <a:lnTo>
                  <a:pt x="6436752" y="1222689"/>
                </a:lnTo>
                <a:lnTo>
                  <a:pt x="6398692" y="1190998"/>
                </a:lnTo>
                <a:lnTo>
                  <a:pt x="6360327" y="1159673"/>
                </a:lnTo>
                <a:lnTo>
                  <a:pt x="6321663" y="1128716"/>
                </a:lnTo>
                <a:lnTo>
                  <a:pt x="6282702" y="1098130"/>
                </a:lnTo>
                <a:lnTo>
                  <a:pt x="6243449" y="1067916"/>
                </a:lnTo>
                <a:lnTo>
                  <a:pt x="6203908" y="1038076"/>
                </a:lnTo>
                <a:lnTo>
                  <a:pt x="6164083" y="1008614"/>
                </a:lnTo>
                <a:lnTo>
                  <a:pt x="6123978" y="979530"/>
                </a:lnTo>
                <a:lnTo>
                  <a:pt x="6083597" y="950826"/>
                </a:lnTo>
                <a:lnTo>
                  <a:pt x="6042945" y="922506"/>
                </a:lnTo>
                <a:lnTo>
                  <a:pt x="6002024" y="894570"/>
                </a:lnTo>
                <a:lnTo>
                  <a:pt x="5960840" y="867021"/>
                </a:lnTo>
                <a:lnTo>
                  <a:pt x="5919395" y="839861"/>
                </a:lnTo>
                <a:lnTo>
                  <a:pt x="5877696" y="813093"/>
                </a:lnTo>
                <a:lnTo>
                  <a:pt x="5835744" y="786717"/>
                </a:lnTo>
                <a:lnTo>
                  <a:pt x="5793545" y="760736"/>
                </a:lnTo>
                <a:lnTo>
                  <a:pt x="5751102" y="735153"/>
                </a:lnTo>
                <a:lnTo>
                  <a:pt x="5708420" y="709969"/>
                </a:lnTo>
                <a:lnTo>
                  <a:pt x="5665503" y="685187"/>
                </a:lnTo>
                <a:lnTo>
                  <a:pt x="5622353" y="660807"/>
                </a:lnTo>
                <a:lnTo>
                  <a:pt x="5578977" y="636834"/>
                </a:lnTo>
                <a:lnTo>
                  <a:pt x="5535377" y="613268"/>
                </a:lnTo>
                <a:lnTo>
                  <a:pt x="5491558" y="590111"/>
                </a:lnTo>
                <a:lnTo>
                  <a:pt x="5447524" y="567366"/>
                </a:lnTo>
                <a:lnTo>
                  <a:pt x="5403278" y="545035"/>
                </a:lnTo>
                <a:lnTo>
                  <a:pt x="5358826" y="523120"/>
                </a:lnTo>
                <a:lnTo>
                  <a:pt x="5314170" y="501623"/>
                </a:lnTo>
                <a:lnTo>
                  <a:pt x="5269315" y="480545"/>
                </a:lnTo>
                <a:lnTo>
                  <a:pt x="5224265" y="459890"/>
                </a:lnTo>
                <a:lnTo>
                  <a:pt x="5179025" y="439658"/>
                </a:lnTo>
                <a:lnTo>
                  <a:pt x="5133597" y="419853"/>
                </a:lnTo>
                <a:lnTo>
                  <a:pt x="5087986" y="400476"/>
                </a:lnTo>
                <a:lnTo>
                  <a:pt x="5042197" y="381529"/>
                </a:lnTo>
                <a:lnTo>
                  <a:pt x="4996233" y="363015"/>
                </a:lnTo>
                <a:lnTo>
                  <a:pt x="4950098" y="344935"/>
                </a:lnTo>
                <a:lnTo>
                  <a:pt x="4903796" y="327292"/>
                </a:lnTo>
                <a:lnTo>
                  <a:pt x="4857332" y="310087"/>
                </a:lnTo>
                <a:lnTo>
                  <a:pt x="4810709" y="293322"/>
                </a:lnTo>
                <a:lnTo>
                  <a:pt x="4763932" y="277001"/>
                </a:lnTo>
                <a:lnTo>
                  <a:pt x="4717004" y="261124"/>
                </a:lnTo>
                <a:lnTo>
                  <a:pt x="4669929" y="245693"/>
                </a:lnTo>
                <a:lnTo>
                  <a:pt x="4622712" y="230712"/>
                </a:lnTo>
                <a:lnTo>
                  <a:pt x="4575357" y="216182"/>
                </a:lnTo>
                <a:lnTo>
                  <a:pt x="4527868" y="202104"/>
                </a:lnTo>
                <a:lnTo>
                  <a:pt x="4480248" y="188482"/>
                </a:lnTo>
                <a:lnTo>
                  <a:pt x="4432502" y="175316"/>
                </a:lnTo>
                <a:lnTo>
                  <a:pt x="4384634" y="162610"/>
                </a:lnTo>
                <a:lnTo>
                  <a:pt x="4336647" y="150365"/>
                </a:lnTo>
                <a:lnTo>
                  <a:pt x="4288547" y="138584"/>
                </a:lnTo>
                <a:lnTo>
                  <a:pt x="4240336" y="127268"/>
                </a:lnTo>
                <a:lnTo>
                  <a:pt x="4192020" y="116419"/>
                </a:lnTo>
                <a:lnTo>
                  <a:pt x="4143602" y="106040"/>
                </a:lnTo>
                <a:lnTo>
                  <a:pt x="4095085" y="96132"/>
                </a:lnTo>
                <a:lnTo>
                  <a:pt x="4046475" y="86698"/>
                </a:lnTo>
                <a:lnTo>
                  <a:pt x="3997775" y="77740"/>
                </a:lnTo>
                <a:lnTo>
                  <a:pt x="3948989" y="69259"/>
                </a:lnTo>
                <a:lnTo>
                  <a:pt x="3900121" y="61258"/>
                </a:lnTo>
                <a:lnTo>
                  <a:pt x="3851176" y="53740"/>
                </a:lnTo>
                <a:lnTo>
                  <a:pt x="3802157" y="46705"/>
                </a:lnTo>
                <a:lnTo>
                  <a:pt x="3753069" y="40156"/>
                </a:lnTo>
                <a:lnTo>
                  <a:pt x="3703915" y="34095"/>
                </a:lnTo>
                <a:lnTo>
                  <a:pt x="3654699" y="28524"/>
                </a:lnTo>
                <a:lnTo>
                  <a:pt x="3605426" y="23446"/>
                </a:lnTo>
                <a:lnTo>
                  <a:pt x="3556100" y="18862"/>
                </a:lnTo>
                <a:lnTo>
                  <a:pt x="3506724" y="14774"/>
                </a:lnTo>
                <a:lnTo>
                  <a:pt x="3457303" y="11184"/>
                </a:lnTo>
                <a:lnTo>
                  <a:pt x="3407841" y="8096"/>
                </a:lnTo>
                <a:lnTo>
                  <a:pt x="3358341" y="5509"/>
                </a:lnTo>
                <a:lnTo>
                  <a:pt x="3301195" y="3132"/>
                </a:lnTo>
                <a:lnTo>
                  <a:pt x="3244558" y="1425"/>
                </a:lnTo>
                <a:lnTo>
                  <a:pt x="3188430" y="383"/>
                </a:lnTo>
                <a:lnTo>
                  <a:pt x="3132811" y="0"/>
                </a:lnTo>
                <a:lnTo>
                  <a:pt x="3077699" y="268"/>
                </a:lnTo>
                <a:lnTo>
                  <a:pt x="3023095" y="1181"/>
                </a:lnTo>
                <a:lnTo>
                  <a:pt x="2968998" y="2735"/>
                </a:lnTo>
                <a:lnTo>
                  <a:pt x="2915407" y="4921"/>
                </a:lnTo>
                <a:lnTo>
                  <a:pt x="2862323" y="7734"/>
                </a:lnTo>
                <a:lnTo>
                  <a:pt x="2809743" y="11169"/>
                </a:lnTo>
                <a:lnTo>
                  <a:pt x="2757669" y="15217"/>
                </a:lnTo>
                <a:lnTo>
                  <a:pt x="2706100" y="19874"/>
                </a:lnTo>
                <a:lnTo>
                  <a:pt x="2655034" y="25133"/>
                </a:lnTo>
                <a:lnTo>
                  <a:pt x="2604472" y="30987"/>
                </a:lnTo>
                <a:lnTo>
                  <a:pt x="2554413" y="37431"/>
                </a:lnTo>
                <a:lnTo>
                  <a:pt x="2504856" y="44458"/>
                </a:lnTo>
                <a:lnTo>
                  <a:pt x="2455802" y="52063"/>
                </a:lnTo>
                <a:lnTo>
                  <a:pt x="2407249" y="60238"/>
                </a:lnTo>
                <a:lnTo>
                  <a:pt x="2359197" y="68977"/>
                </a:lnTo>
                <a:lnTo>
                  <a:pt x="2311646" y="78275"/>
                </a:lnTo>
                <a:lnTo>
                  <a:pt x="2264595" y="88124"/>
                </a:lnTo>
                <a:lnTo>
                  <a:pt x="2218043" y="98520"/>
                </a:lnTo>
                <a:lnTo>
                  <a:pt x="2171991" y="109455"/>
                </a:lnTo>
                <a:lnTo>
                  <a:pt x="2126437" y="120923"/>
                </a:lnTo>
                <a:lnTo>
                  <a:pt x="2081381" y="132918"/>
                </a:lnTo>
                <a:lnTo>
                  <a:pt x="2036823" y="145434"/>
                </a:lnTo>
                <a:lnTo>
                  <a:pt x="1992762" y="158464"/>
                </a:lnTo>
                <a:lnTo>
                  <a:pt x="1949198" y="172003"/>
                </a:lnTo>
                <a:lnTo>
                  <a:pt x="1906129" y="186044"/>
                </a:lnTo>
                <a:lnTo>
                  <a:pt x="1863557" y="200580"/>
                </a:lnTo>
                <a:lnTo>
                  <a:pt x="1821480" y="215606"/>
                </a:lnTo>
                <a:lnTo>
                  <a:pt x="1779897" y="231115"/>
                </a:lnTo>
                <a:lnTo>
                  <a:pt x="1738808" y="247102"/>
                </a:lnTo>
                <a:lnTo>
                  <a:pt x="1698214" y="263559"/>
                </a:lnTo>
                <a:lnTo>
                  <a:pt x="1658112" y="280480"/>
                </a:lnTo>
                <a:lnTo>
                  <a:pt x="1618503" y="297860"/>
                </a:lnTo>
                <a:close/>
              </a:path>
            </a:pathLst>
          </a:custGeom>
          <a:solidFill>
            <a:srgbClr val="B5DE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28860" y="4424713"/>
            <a:ext cx="6089650" cy="378460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55244" marR="571500" algn="ctr">
              <a:lnSpc>
                <a:spcPts val="4710"/>
              </a:lnSpc>
              <a:spcBef>
                <a:spcPts val="125"/>
              </a:spcBef>
            </a:pPr>
            <a:r>
              <a:rPr sz="3800" spc="-204" dirty="0">
                <a:latin typeface="Arial Black"/>
                <a:cs typeface="Arial Black"/>
              </a:rPr>
              <a:t>Pabellón</a:t>
            </a:r>
            <a:r>
              <a:rPr sz="3800" spc="-260" dirty="0">
                <a:latin typeface="Arial Black"/>
                <a:cs typeface="Arial Black"/>
              </a:rPr>
              <a:t> </a:t>
            </a:r>
            <a:r>
              <a:rPr sz="3800" spc="-195" dirty="0">
                <a:latin typeface="Arial Black"/>
                <a:cs typeface="Arial Black"/>
              </a:rPr>
              <a:t>Lateral</a:t>
            </a:r>
            <a:r>
              <a:rPr sz="3800" spc="-254" dirty="0">
                <a:latin typeface="Arial Black"/>
                <a:cs typeface="Arial Black"/>
              </a:rPr>
              <a:t> </a:t>
            </a:r>
            <a:r>
              <a:rPr sz="3800" spc="-50" dirty="0">
                <a:latin typeface="Arial Black"/>
                <a:cs typeface="Arial Black"/>
              </a:rPr>
              <a:t>I </a:t>
            </a:r>
            <a:r>
              <a:rPr sz="3800" spc="-220" dirty="0">
                <a:latin typeface="Arial Black"/>
                <a:cs typeface="Arial Black"/>
              </a:rPr>
              <a:t>(Edif.</a:t>
            </a:r>
            <a:r>
              <a:rPr sz="3800" spc="-275" dirty="0">
                <a:latin typeface="Arial Black"/>
                <a:cs typeface="Arial Black"/>
              </a:rPr>
              <a:t> </a:t>
            </a:r>
            <a:r>
              <a:rPr sz="3800" spc="-575" dirty="0">
                <a:latin typeface="Arial Black"/>
                <a:cs typeface="Arial Black"/>
              </a:rPr>
              <a:t>José</a:t>
            </a:r>
            <a:r>
              <a:rPr sz="3800" spc="-270" dirty="0">
                <a:latin typeface="Arial Black"/>
                <a:cs typeface="Arial Black"/>
              </a:rPr>
              <a:t> </a:t>
            </a:r>
            <a:r>
              <a:rPr sz="3800" spc="-260" dirty="0">
                <a:latin typeface="Arial Black"/>
                <a:cs typeface="Arial Black"/>
              </a:rPr>
              <a:t>Luis</a:t>
            </a:r>
            <a:r>
              <a:rPr sz="3800" spc="-270" dirty="0">
                <a:latin typeface="Arial Black"/>
                <a:cs typeface="Arial Black"/>
              </a:rPr>
              <a:t> </a:t>
            </a:r>
            <a:r>
              <a:rPr sz="3800" spc="-165" dirty="0">
                <a:latin typeface="Arial Black"/>
                <a:cs typeface="Arial Black"/>
              </a:rPr>
              <a:t>Pinillos) </a:t>
            </a:r>
            <a:r>
              <a:rPr sz="3800" spc="-10" dirty="0">
                <a:latin typeface="Lucida Sans Unicode"/>
                <a:cs typeface="Lucida Sans Unicode"/>
              </a:rPr>
              <a:t>Psicología</a:t>
            </a:r>
            <a:endParaRPr sz="3800">
              <a:latin typeface="Lucida Sans Unicode"/>
              <a:cs typeface="Lucida Sans Unicode"/>
            </a:endParaRPr>
          </a:p>
          <a:p>
            <a:pPr algn="ctr">
              <a:lnSpc>
                <a:spcPct val="100000"/>
              </a:lnSpc>
              <a:spcBef>
                <a:spcPts val="1580"/>
              </a:spcBef>
            </a:pPr>
            <a:r>
              <a:rPr sz="3800" b="1" i="1" spc="-35" dirty="0">
                <a:latin typeface="Trebuchet MS"/>
                <a:cs typeface="Trebuchet MS"/>
              </a:rPr>
              <a:t>Pavilion</a:t>
            </a:r>
            <a:r>
              <a:rPr sz="3800" b="1" i="1" spc="-235" dirty="0">
                <a:latin typeface="Trebuchet MS"/>
                <a:cs typeface="Trebuchet MS"/>
              </a:rPr>
              <a:t> </a:t>
            </a:r>
            <a:r>
              <a:rPr sz="3800" b="1" i="1" spc="95" dirty="0">
                <a:latin typeface="Trebuchet MS"/>
                <a:cs typeface="Trebuchet MS"/>
              </a:rPr>
              <a:t>I</a:t>
            </a:r>
            <a:endParaRPr sz="38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3800" b="1" i="1" spc="-150" dirty="0">
                <a:latin typeface="Trebuchet MS"/>
                <a:cs typeface="Trebuchet MS"/>
              </a:rPr>
              <a:t>(José</a:t>
            </a:r>
            <a:r>
              <a:rPr sz="3800" b="1" i="1" spc="-160" dirty="0">
                <a:latin typeface="Trebuchet MS"/>
                <a:cs typeface="Trebuchet MS"/>
              </a:rPr>
              <a:t> </a:t>
            </a:r>
            <a:r>
              <a:rPr sz="3800" b="1" i="1" dirty="0">
                <a:latin typeface="Trebuchet MS"/>
                <a:cs typeface="Trebuchet MS"/>
              </a:rPr>
              <a:t>Luis</a:t>
            </a:r>
            <a:r>
              <a:rPr sz="3800" b="1" i="1" spc="-185" dirty="0">
                <a:latin typeface="Trebuchet MS"/>
                <a:cs typeface="Trebuchet MS"/>
              </a:rPr>
              <a:t> </a:t>
            </a:r>
            <a:r>
              <a:rPr sz="3800" b="1" i="1" spc="-20" dirty="0">
                <a:latin typeface="Trebuchet MS"/>
                <a:cs typeface="Trebuchet MS"/>
              </a:rPr>
              <a:t>Pinillos</a:t>
            </a:r>
            <a:r>
              <a:rPr sz="3800" b="1" i="1" spc="-170" dirty="0">
                <a:latin typeface="Trebuchet MS"/>
                <a:cs typeface="Trebuchet MS"/>
              </a:rPr>
              <a:t> </a:t>
            </a:r>
            <a:r>
              <a:rPr sz="3800" b="1" i="1" spc="-10" dirty="0">
                <a:latin typeface="Trebuchet MS"/>
                <a:cs typeface="Trebuchet MS"/>
              </a:rPr>
              <a:t>Building)</a:t>
            </a:r>
            <a:endParaRPr sz="38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3800" i="1" spc="-10" dirty="0">
                <a:latin typeface="Trebuchet MS"/>
                <a:cs typeface="Trebuchet MS"/>
              </a:rPr>
              <a:t>Psychology</a:t>
            </a:r>
            <a:endParaRPr sz="3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9270" cy="10287000"/>
            <a:chOff x="0" y="0"/>
            <a:chExt cx="1828927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457704"/>
              <a:ext cx="18288000" cy="7829550"/>
            </a:xfrm>
            <a:custGeom>
              <a:avLst/>
              <a:gdLst/>
              <a:ahLst/>
              <a:cxnLst/>
              <a:rect l="l" t="t" r="r" b="b"/>
              <a:pathLst>
                <a:path w="18288000" h="7829550">
                  <a:moveTo>
                    <a:pt x="0" y="7829295"/>
                  </a:moveTo>
                  <a:lnTo>
                    <a:pt x="18288000" y="7829295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7829295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9270" cy="2458085"/>
            </a:xfrm>
            <a:custGeom>
              <a:avLst/>
              <a:gdLst/>
              <a:ahLst/>
              <a:cxnLst/>
              <a:rect l="l" t="t" r="r" b="b"/>
              <a:pathLst>
                <a:path w="18289270" h="2458085">
                  <a:moveTo>
                    <a:pt x="18288775" y="2457704"/>
                  </a:moveTo>
                  <a:lnTo>
                    <a:pt x="0" y="2457704"/>
                  </a:lnTo>
                  <a:lnTo>
                    <a:pt x="0" y="0"/>
                  </a:lnTo>
                  <a:lnTo>
                    <a:pt x="18288775" y="0"/>
                  </a:lnTo>
                  <a:lnTo>
                    <a:pt x="18288775" y="2457704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31819" y="3119292"/>
              <a:ext cx="9925049" cy="661034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1314159" y="3034371"/>
              <a:ext cx="6456045" cy="4092575"/>
            </a:xfrm>
            <a:custGeom>
              <a:avLst/>
              <a:gdLst/>
              <a:ahLst/>
              <a:cxnLst/>
              <a:rect l="l" t="t" r="r" b="b"/>
              <a:pathLst>
                <a:path w="6456045" h="4092575">
                  <a:moveTo>
                    <a:pt x="1125980" y="3674070"/>
                  </a:moveTo>
                  <a:lnTo>
                    <a:pt x="1089146" y="3651820"/>
                  </a:lnTo>
                  <a:lnTo>
                    <a:pt x="1052958" y="3629108"/>
                  </a:lnTo>
                  <a:lnTo>
                    <a:pt x="1017416" y="3605943"/>
                  </a:lnTo>
                  <a:lnTo>
                    <a:pt x="982516" y="3582333"/>
                  </a:lnTo>
                  <a:lnTo>
                    <a:pt x="948259" y="3558288"/>
                  </a:lnTo>
                  <a:lnTo>
                    <a:pt x="914642" y="3533815"/>
                  </a:lnTo>
                  <a:lnTo>
                    <a:pt x="881663" y="3508925"/>
                  </a:lnTo>
                  <a:lnTo>
                    <a:pt x="849320" y="3483625"/>
                  </a:lnTo>
                  <a:lnTo>
                    <a:pt x="817612" y="3457925"/>
                  </a:lnTo>
                  <a:lnTo>
                    <a:pt x="786537" y="3431834"/>
                  </a:lnTo>
                  <a:lnTo>
                    <a:pt x="756094" y="3405360"/>
                  </a:lnTo>
                  <a:lnTo>
                    <a:pt x="726280" y="3378512"/>
                  </a:lnTo>
                  <a:lnTo>
                    <a:pt x="697094" y="3351299"/>
                  </a:lnTo>
                  <a:lnTo>
                    <a:pt x="668534" y="3323730"/>
                  </a:lnTo>
                  <a:lnTo>
                    <a:pt x="640599" y="3295814"/>
                  </a:lnTo>
                  <a:lnTo>
                    <a:pt x="613286" y="3267559"/>
                  </a:lnTo>
                  <a:lnTo>
                    <a:pt x="586594" y="3238974"/>
                  </a:lnTo>
                  <a:lnTo>
                    <a:pt x="560521" y="3210068"/>
                  </a:lnTo>
                  <a:lnTo>
                    <a:pt x="535066" y="3180850"/>
                  </a:lnTo>
                  <a:lnTo>
                    <a:pt x="510226" y="3151329"/>
                  </a:lnTo>
                  <a:lnTo>
                    <a:pt x="486001" y="3121514"/>
                  </a:lnTo>
                  <a:lnTo>
                    <a:pt x="462387" y="3091413"/>
                  </a:lnTo>
                  <a:lnTo>
                    <a:pt x="439384" y="3061035"/>
                  </a:lnTo>
                  <a:lnTo>
                    <a:pt x="395203" y="2999485"/>
                  </a:lnTo>
                  <a:lnTo>
                    <a:pt x="353444" y="2936933"/>
                  </a:lnTo>
                  <a:lnTo>
                    <a:pt x="314091" y="2873451"/>
                  </a:lnTo>
                  <a:lnTo>
                    <a:pt x="277133" y="2809109"/>
                  </a:lnTo>
                  <a:lnTo>
                    <a:pt x="242554" y="2743978"/>
                  </a:lnTo>
                  <a:lnTo>
                    <a:pt x="210340" y="2678129"/>
                  </a:lnTo>
                  <a:lnTo>
                    <a:pt x="180479" y="2611631"/>
                  </a:lnTo>
                  <a:lnTo>
                    <a:pt x="152956" y="2544556"/>
                  </a:lnTo>
                  <a:lnTo>
                    <a:pt x="127757" y="2476974"/>
                  </a:lnTo>
                  <a:lnTo>
                    <a:pt x="104868" y="2408956"/>
                  </a:lnTo>
                  <a:lnTo>
                    <a:pt x="84276" y="2340573"/>
                  </a:lnTo>
                  <a:lnTo>
                    <a:pt x="65966" y="2271894"/>
                  </a:lnTo>
                  <a:lnTo>
                    <a:pt x="49925" y="2202992"/>
                  </a:lnTo>
                  <a:lnTo>
                    <a:pt x="36139" y="2133935"/>
                  </a:lnTo>
                  <a:lnTo>
                    <a:pt x="24594" y="2064796"/>
                  </a:lnTo>
                  <a:lnTo>
                    <a:pt x="15277" y="1995644"/>
                  </a:lnTo>
                  <a:lnTo>
                    <a:pt x="8172" y="1926551"/>
                  </a:lnTo>
                  <a:lnTo>
                    <a:pt x="3267" y="1857586"/>
                  </a:lnTo>
                  <a:lnTo>
                    <a:pt x="547" y="1788821"/>
                  </a:lnTo>
                  <a:lnTo>
                    <a:pt x="0" y="1720326"/>
                  </a:lnTo>
                  <a:lnTo>
                    <a:pt x="536" y="1686201"/>
                  </a:lnTo>
                  <a:lnTo>
                    <a:pt x="3219" y="1618244"/>
                  </a:lnTo>
                  <a:lnTo>
                    <a:pt x="8040" y="1550733"/>
                  </a:lnTo>
                  <a:lnTo>
                    <a:pt x="14984" y="1483739"/>
                  </a:lnTo>
                  <a:lnTo>
                    <a:pt x="24037" y="1417333"/>
                  </a:lnTo>
                  <a:lnTo>
                    <a:pt x="35185" y="1351585"/>
                  </a:lnTo>
                  <a:lnTo>
                    <a:pt x="48415" y="1286567"/>
                  </a:lnTo>
                  <a:lnTo>
                    <a:pt x="63713" y="1222348"/>
                  </a:lnTo>
                  <a:lnTo>
                    <a:pt x="81064" y="1158999"/>
                  </a:lnTo>
                  <a:lnTo>
                    <a:pt x="100456" y="1096592"/>
                  </a:lnTo>
                  <a:lnTo>
                    <a:pt x="121873" y="1035196"/>
                  </a:lnTo>
                  <a:lnTo>
                    <a:pt x="145303" y="974882"/>
                  </a:lnTo>
                  <a:lnTo>
                    <a:pt x="170731" y="915721"/>
                  </a:lnTo>
                  <a:lnTo>
                    <a:pt x="198144" y="857784"/>
                  </a:lnTo>
                  <a:lnTo>
                    <a:pt x="227527" y="801141"/>
                  </a:lnTo>
                  <a:lnTo>
                    <a:pt x="258867" y="745862"/>
                  </a:lnTo>
                  <a:lnTo>
                    <a:pt x="292149" y="692018"/>
                  </a:lnTo>
                  <a:lnTo>
                    <a:pt x="327361" y="639681"/>
                  </a:lnTo>
                  <a:lnTo>
                    <a:pt x="364488" y="588920"/>
                  </a:lnTo>
                  <a:lnTo>
                    <a:pt x="403516" y="539806"/>
                  </a:lnTo>
                  <a:lnTo>
                    <a:pt x="444432" y="492410"/>
                  </a:lnTo>
                  <a:lnTo>
                    <a:pt x="487221" y="446802"/>
                  </a:lnTo>
                  <a:lnTo>
                    <a:pt x="531870" y="403053"/>
                  </a:lnTo>
                  <a:lnTo>
                    <a:pt x="578364" y="361234"/>
                  </a:lnTo>
                  <a:lnTo>
                    <a:pt x="626691" y="321415"/>
                  </a:lnTo>
                  <a:lnTo>
                    <a:pt x="676836" y="283667"/>
                  </a:lnTo>
                  <a:lnTo>
                    <a:pt x="728784" y="248061"/>
                  </a:lnTo>
                  <a:lnTo>
                    <a:pt x="782524" y="214666"/>
                  </a:lnTo>
                  <a:lnTo>
                    <a:pt x="838039" y="183555"/>
                  </a:lnTo>
                  <a:lnTo>
                    <a:pt x="895318" y="154796"/>
                  </a:lnTo>
                  <a:lnTo>
                    <a:pt x="954345" y="128462"/>
                  </a:lnTo>
                  <a:lnTo>
                    <a:pt x="1015107" y="104622"/>
                  </a:lnTo>
                  <a:lnTo>
                    <a:pt x="1087053" y="80372"/>
                  </a:lnTo>
                  <a:lnTo>
                    <a:pt x="1128502" y="68179"/>
                  </a:lnTo>
                  <a:lnTo>
                    <a:pt x="1170467" y="57062"/>
                  </a:lnTo>
                  <a:lnTo>
                    <a:pt x="1212931" y="47001"/>
                  </a:lnTo>
                  <a:lnTo>
                    <a:pt x="1255881" y="37975"/>
                  </a:lnTo>
                  <a:lnTo>
                    <a:pt x="1299301" y="29964"/>
                  </a:lnTo>
                  <a:lnTo>
                    <a:pt x="1343175" y="22947"/>
                  </a:lnTo>
                  <a:lnTo>
                    <a:pt x="1387490" y="16906"/>
                  </a:lnTo>
                  <a:lnTo>
                    <a:pt x="1432229" y="11819"/>
                  </a:lnTo>
                  <a:lnTo>
                    <a:pt x="1477378" y="7667"/>
                  </a:lnTo>
                  <a:lnTo>
                    <a:pt x="1522923" y="4429"/>
                  </a:lnTo>
                  <a:lnTo>
                    <a:pt x="1568846" y="2085"/>
                  </a:lnTo>
                  <a:lnTo>
                    <a:pt x="1615135" y="616"/>
                  </a:lnTo>
                  <a:lnTo>
                    <a:pt x="1661774" y="0"/>
                  </a:lnTo>
                  <a:lnTo>
                    <a:pt x="1708747" y="217"/>
                  </a:lnTo>
                  <a:lnTo>
                    <a:pt x="1756040" y="1248"/>
                  </a:lnTo>
                  <a:lnTo>
                    <a:pt x="1803637" y="3072"/>
                  </a:lnTo>
                  <a:lnTo>
                    <a:pt x="1851524" y="5670"/>
                  </a:lnTo>
                  <a:lnTo>
                    <a:pt x="1899686" y="9020"/>
                  </a:lnTo>
                  <a:lnTo>
                    <a:pt x="1948107" y="13103"/>
                  </a:lnTo>
                  <a:lnTo>
                    <a:pt x="1996773" y="17899"/>
                  </a:lnTo>
                  <a:lnTo>
                    <a:pt x="2045668" y="23387"/>
                  </a:lnTo>
                  <a:lnTo>
                    <a:pt x="2094777" y="29548"/>
                  </a:lnTo>
                  <a:lnTo>
                    <a:pt x="2144086" y="36360"/>
                  </a:lnTo>
                  <a:lnTo>
                    <a:pt x="2193580" y="43805"/>
                  </a:lnTo>
                  <a:lnTo>
                    <a:pt x="2243243" y="51861"/>
                  </a:lnTo>
                  <a:lnTo>
                    <a:pt x="2293060" y="60509"/>
                  </a:lnTo>
                  <a:lnTo>
                    <a:pt x="2343016" y="69729"/>
                  </a:lnTo>
                  <a:lnTo>
                    <a:pt x="2393096" y="79500"/>
                  </a:lnTo>
                  <a:lnTo>
                    <a:pt x="2443286" y="89801"/>
                  </a:lnTo>
                  <a:lnTo>
                    <a:pt x="2493570" y="100614"/>
                  </a:lnTo>
                  <a:lnTo>
                    <a:pt x="2543933" y="111918"/>
                  </a:lnTo>
                  <a:lnTo>
                    <a:pt x="2594360" y="123692"/>
                  </a:lnTo>
                  <a:lnTo>
                    <a:pt x="2644836" y="135917"/>
                  </a:lnTo>
                  <a:lnTo>
                    <a:pt x="2695347" y="148572"/>
                  </a:lnTo>
                  <a:lnTo>
                    <a:pt x="2745876" y="161637"/>
                  </a:lnTo>
                  <a:lnTo>
                    <a:pt x="2796409" y="175092"/>
                  </a:lnTo>
                  <a:lnTo>
                    <a:pt x="2846931" y="188917"/>
                  </a:lnTo>
                  <a:lnTo>
                    <a:pt x="2897428" y="203091"/>
                  </a:lnTo>
                  <a:lnTo>
                    <a:pt x="2947883" y="217595"/>
                  </a:lnTo>
                  <a:lnTo>
                    <a:pt x="2998281" y="232409"/>
                  </a:lnTo>
                  <a:lnTo>
                    <a:pt x="3048609" y="247511"/>
                  </a:lnTo>
                  <a:lnTo>
                    <a:pt x="3098850" y="262882"/>
                  </a:lnTo>
                  <a:lnTo>
                    <a:pt x="3148990" y="278502"/>
                  </a:lnTo>
                  <a:lnTo>
                    <a:pt x="3199014" y="294351"/>
                  </a:lnTo>
                  <a:lnTo>
                    <a:pt x="3248907" y="310408"/>
                  </a:lnTo>
                  <a:lnTo>
                    <a:pt x="3298653" y="326654"/>
                  </a:lnTo>
                  <a:lnTo>
                    <a:pt x="3348238" y="343067"/>
                  </a:lnTo>
                  <a:lnTo>
                    <a:pt x="3397646" y="359629"/>
                  </a:lnTo>
                  <a:lnTo>
                    <a:pt x="3446863" y="376318"/>
                  </a:lnTo>
                  <a:lnTo>
                    <a:pt x="3495873" y="393115"/>
                  </a:lnTo>
                  <a:lnTo>
                    <a:pt x="3544662" y="410000"/>
                  </a:lnTo>
                  <a:lnTo>
                    <a:pt x="3593214" y="426951"/>
                  </a:lnTo>
                  <a:lnTo>
                    <a:pt x="3641515" y="443950"/>
                  </a:lnTo>
                  <a:lnTo>
                    <a:pt x="3689549" y="460976"/>
                  </a:lnTo>
                  <a:lnTo>
                    <a:pt x="3737302" y="478009"/>
                  </a:lnTo>
                  <a:lnTo>
                    <a:pt x="3784757" y="495028"/>
                  </a:lnTo>
                  <a:lnTo>
                    <a:pt x="3878718" y="528946"/>
                  </a:lnTo>
                  <a:lnTo>
                    <a:pt x="4196027" y="644272"/>
                  </a:lnTo>
                  <a:lnTo>
                    <a:pt x="4282889" y="675589"/>
                  </a:lnTo>
                  <a:lnTo>
                    <a:pt x="4325611" y="690875"/>
                  </a:lnTo>
                  <a:lnTo>
                    <a:pt x="4366206" y="704283"/>
                  </a:lnTo>
                  <a:lnTo>
                    <a:pt x="4407523" y="716192"/>
                  </a:lnTo>
                  <a:lnTo>
                    <a:pt x="4449521" y="726692"/>
                  </a:lnTo>
                  <a:lnTo>
                    <a:pt x="4492156" y="735873"/>
                  </a:lnTo>
                  <a:lnTo>
                    <a:pt x="4535386" y="743826"/>
                  </a:lnTo>
                  <a:lnTo>
                    <a:pt x="4579167" y="750640"/>
                  </a:lnTo>
                  <a:lnTo>
                    <a:pt x="4623456" y="756407"/>
                  </a:lnTo>
                  <a:lnTo>
                    <a:pt x="4668211" y="761216"/>
                  </a:lnTo>
                  <a:lnTo>
                    <a:pt x="4713389" y="765157"/>
                  </a:lnTo>
                  <a:lnTo>
                    <a:pt x="4758947" y="768320"/>
                  </a:lnTo>
                  <a:lnTo>
                    <a:pt x="4804841" y="770796"/>
                  </a:lnTo>
                  <a:lnTo>
                    <a:pt x="4851030" y="772675"/>
                  </a:lnTo>
                  <a:lnTo>
                    <a:pt x="4897469" y="774047"/>
                  </a:lnTo>
                  <a:lnTo>
                    <a:pt x="4944116" y="775002"/>
                  </a:lnTo>
                  <a:lnTo>
                    <a:pt x="4990929" y="775631"/>
                  </a:lnTo>
                  <a:lnTo>
                    <a:pt x="5037864" y="776024"/>
                  </a:lnTo>
                  <a:lnTo>
                    <a:pt x="5178972" y="776684"/>
                  </a:lnTo>
                  <a:lnTo>
                    <a:pt x="5225967" y="777033"/>
                  </a:lnTo>
                  <a:lnTo>
                    <a:pt x="5272869" y="777596"/>
                  </a:lnTo>
                  <a:lnTo>
                    <a:pt x="5319635" y="778465"/>
                  </a:lnTo>
                  <a:lnTo>
                    <a:pt x="5366224" y="779728"/>
                  </a:lnTo>
                  <a:lnTo>
                    <a:pt x="5412591" y="781476"/>
                  </a:lnTo>
                  <a:lnTo>
                    <a:pt x="5458694" y="783799"/>
                  </a:lnTo>
                  <a:lnTo>
                    <a:pt x="5504490" y="786789"/>
                  </a:lnTo>
                  <a:lnTo>
                    <a:pt x="5549936" y="790533"/>
                  </a:lnTo>
                  <a:lnTo>
                    <a:pt x="5594989" y="795124"/>
                  </a:lnTo>
                  <a:lnTo>
                    <a:pt x="5639606" y="800651"/>
                  </a:lnTo>
                  <a:lnTo>
                    <a:pt x="5683745" y="807204"/>
                  </a:lnTo>
                  <a:lnTo>
                    <a:pt x="5727362" y="814874"/>
                  </a:lnTo>
                  <a:lnTo>
                    <a:pt x="5770414" y="823750"/>
                  </a:lnTo>
                  <a:lnTo>
                    <a:pt x="5812859" y="833923"/>
                  </a:lnTo>
                  <a:lnTo>
                    <a:pt x="5854653" y="845483"/>
                  </a:lnTo>
                  <a:lnTo>
                    <a:pt x="5895754" y="858521"/>
                  </a:lnTo>
                  <a:lnTo>
                    <a:pt x="5936118" y="873126"/>
                  </a:lnTo>
                  <a:lnTo>
                    <a:pt x="5975704" y="889388"/>
                  </a:lnTo>
                  <a:lnTo>
                    <a:pt x="6014467" y="907399"/>
                  </a:lnTo>
                  <a:lnTo>
                    <a:pt x="6052365" y="927247"/>
                  </a:lnTo>
                  <a:lnTo>
                    <a:pt x="6089355" y="949023"/>
                  </a:lnTo>
                  <a:lnTo>
                    <a:pt x="6125394" y="972818"/>
                  </a:lnTo>
                  <a:lnTo>
                    <a:pt x="6160439" y="998722"/>
                  </a:lnTo>
                  <a:lnTo>
                    <a:pt x="6194448" y="1026824"/>
                  </a:lnTo>
                  <a:lnTo>
                    <a:pt x="6227376" y="1057215"/>
                  </a:lnTo>
                  <a:lnTo>
                    <a:pt x="6259182" y="1089986"/>
                  </a:lnTo>
                  <a:lnTo>
                    <a:pt x="6289823" y="1125225"/>
                  </a:lnTo>
                  <a:lnTo>
                    <a:pt x="6318247" y="1162086"/>
                  </a:lnTo>
                  <a:lnTo>
                    <a:pt x="6343764" y="1199953"/>
                  </a:lnTo>
                  <a:lnTo>
                    <a:pt x="6366450" y="1238765"/>
                  </a:lnTo>
                  <a:lnTo>
                    <a:pt x="6386382" y="1278462"/>
                  </a:lnTo>
                  <a:lnTo>
                    <a:pt x="6403635" y="1318984"/>
                  </a:lnTo>
                  <a:lnTo>
                    <a:pt x="6418287" y="1360271"/>
                  </a:lnTo>
                  <a:lnTo>
                    <a:pt x="6430413" y="1402262"/>
                  </a:lnTo>
                  <a:lnTo>
                    <a:pt x="6440089" y="1444897"/>
                  </a:lnTo>
                  <a:lnTo>
                    <a:pt x="6447392" y="1488115"/>
                  </a:lnTo>
                  <a:lnTo>
                    <a:pt x="6452398" y="1531857"/>
                  </a:lnTo>
                  <a:lnTo>
                    <a:pt x="6455184" y="1576062"/>
                  </a:lnTo>
                  <a:lnTo>
                    <a:pt x="6455826" y="1620670"/>
                  </a:lnTo>
                  <a:lnTo>
                    <a:pt x="6454399" y="1665620"/>
                  </a:lnTo>
                  <a:lnTo>
                    <a:pt x="6450980" y="1710853"/>
                  </a:lnTo>
                  <a:lnTo>
                    <a:pt x="6445646" y="1756307"/>
                  </a:lnTo>
                  <a:lnTo>
                    <a:pt x="6438473" y="1801923"/>
                  </a:lnTo>
                  <a:lnTo>
                    <a:pt x="6429537" y="1847640"/>
                  </a:lnTo>
                  <a:lnTo>
                    <a:pt x="6418914" y="1893398"/>
                  </a:lnTo>
                  <a:lnTo>
                    <a:pt x="6406681" y="1939137"/>
                  </a:lnTo>
                  <a:lnTo>
                    <a:pt x="6392913" y="1984796"/>
                  </a:lnTo>
                  <a:lnTo>
                    <a:pt x="6377688" y="2030316"/>
                  </a:lnTo>
                  <a:lnTo>
                    <a:pt x="6361081" y="2075635"/>
                  </a:lnTo>
                  <a:lnTo>
                    <a:pt x="6343169" y="2120693"/>
                  </a:lnTo>
                  <a:lnTo>
                    <a:pt x="6324027" y="2165431"/>
                  </a:lnTo>
                  <a:lnTo>
                    <a:pt x="6303733" y="2209788"/>
                  </a:lnTo>
                  <a:lnTo>
                    <a:pt x="6282363" y="2253703"/>
                  </a:lnTo>
                  <a:lnTo>
                    <a:pt x="6259992" y="2297117"/>
                  </a:lnTo>
                  <a:lnTo>
                    <a:pt x="6236697" y="2339968"/>
                  </a:lnTo>
                  <a:lnTo>
                    <a:pt x="6212555" y="2382198"/>
                  </a:lnTo>
                  <a:lnTo>
                    <a:pt x="6187641" y="2423744"/>
                  </a:lnTo>
                  <a:lnTo>
                    <a:pt x="6162032" y="2464548"/>
                  </a:lnTo>
                  <a:lnTo>
                    <a:pt x="6135804" y="2504549"/>
                  </a:lnTo>
                  <a:lnTo>
                    <a:pt x="6109034" y="2543686"/>
                  </a:lnTo>
                  <a:lnTo>
                    <a:pt x="6081797" y="2581900"/>
                  </a:lnTo>
                  <a:lnTo>
                    <a:pt x="6054170" y="2619129"/>
                  </a:lnTo>
                  <a:lnTo>
                    <a:pt x="6026230" y="2655314"/>
                  </a:lnTo>
                  <a:lnTo>
                    <a:pt x="5998052" y="2690394"/>
                  </a:lnTo>
                  <a:lnTo>
                    <a:pt x="5969713" y="2724309"/>
                  </a:lnTo>
                  <a:lnTo>
                    <a:pt x="5941289" y="2756999"/>
                  </a:lnTo>
                  <a:lnTo>
                    <a:pt x="5912856" y="2788404"/>
                  </a:lnTo>
                  <a:lnTo>
                    <a:pt x="5884491" y="2818462"/>
                  </a:lnTo>
                  <a:lnTo>
                    <a:pt x="5856269" y="2847115"/>
                  </a:lnTo>
                  <a:lnTo>
                    <a:pt x="5821081" y="2881624"/>
                  </a:lnTo>
                  <a:lnTo>
                    <a:pt x="5785485" y="2915699"/>
                  </a:lnTo>
                  <a:lnTo>
                    <a:pt x="5749488" y="2949338"/>
                  </a:lnTo>
                  <a:lnTo>
                    <a:pt x="5713095" y="2982537"/>
                  </a:lnTo>
                  <a:lnTo>
                    <a:pt x="5676314" y="3015295"/>
                  </a:lnTo>
                  <a:lnTo>
                    <a:pt x="5639149" y="3047610"/>
                  </a:lnTo>
                  <a:lnTo>
                    <a:pt x="5601607" y="3079480"/>
                  </a:lnTo>
                  <a:lnTo>
                    <a:pt x="5563693" y="3110901"/>
                  </a:lnTo>
                  <a:lnTo>
                    <a:pt x="5525415" y="3141873"/>
                  </a:lnTo>
                  <a:lnTo>
                    <a:pt x="5486777" y="3172392"/>
                  </a:lnTo>
                  <a:lnTo>
                    <a:pt x="5447785" y="3202457"/>
                  </a:lnTo>
                  <a:lnTo>
                    <a:pt x="5408447" y="3232065"/>
                  </a:lnTo>
                  <a:lnTo>
                    <a:pt x="5368767" y="3261214"/>
                  </a:lnTo>
                  <a:lnTo>
                    <a:pt x="5328751" y="3289902"/>
                  </a:lnTo>
                  <a:lnTo>
                    <a:pt x="5288406" y="3318127"/>
                  </a:lnTo>
                  <a:lnTo>
                    <a:pt x="5247738" y="3345886"/>
                  </a:lnTo>
                  <a:lnTo>
                    <a:pt x="5206753" y="3373176"/>
                  </a:lnTo>
                  <a:lnTo>
                    <a:pt x="5165455" y="3399997"/>
                  </a:lnTo>
                  <a:lnTo>
                    <a:pt x="5123853" y="3426346"/>
                  </a:lnTo>
                  <a:lnTo>
                    <a:pt x="5081951" y="3452220"/>
                  </a:lnTo>
                  <a:lnTo>
                    <a:pt x="5039756" y="3477617"/>
                  </a:lnTo>
                  <a:lnTo>
                    <a:pt x="4997273" y="3502535"/>
                  </a:lnTo>
                  <a:lnTo>
                    <a:pt x="4954508" y="3526972"/>
                  </a:lnTo>
                  <a:lnTo>
                    <a:pt x="4911468" y="3550925"/>
                  </a:lnTo>
                  <a:lnTo>
                    <a:pt x="4868158" y="3574393"/>
                  </a:lnTo>
                  <a:lnTo>
                    <a:pt x="4824585" y="3597373"/>
                  </a:lnTo>
                  <a:lnTo>
                    <a:pt x="4780755" y="3619862"/>
                  </a:lnTo>
                  <a:lnTo>
                    <a:pt x="4736672" y="3641860"/>
                  </a:lnTo>
                  <a:lnTo>
                    <a:pt x="4692345" y="3663362"/>
                  </a:lnTo>
                  <a:lnTo>
                    <a:pt x="4647777" y="3684368"/>
                  </a:lnTo>
                  <a:lnTo>
                    <a:pt x="4602976" y="3704875"/>
                  </a:lnTo>
                  <a:lnTo>
                    <a:pt x="4557947" y="3724880"/>
                  </a:lnTo>
                  <a:lnTo>
                    <a:pt x="4512697" y="3744382"/>
                  </a:lnTo>
                  <a:lnTo>
                    <a:pt x="4467231" y="3763378"/>
                  </a:lnTo>
                  <a:lnTo>
                    <a:pt x="4421555" y="3781866"/>
                  </a:lnTo>
                  <a:lnTo>
                    <a:pt x="4375675" y="3799843"/>
                  </a:lnTo>
                  <a:lnTo>
                    <a:pt x="4329598" y="3817309"/>
                  </a:lnTo>
                  <a:lnTo>
                    <a:pt x="4283329" y="3834259"/>
                  </a:lnTo>
                  <a:lnTo>
                    <a:pt x="4236874" y="3850693"/>
                  </a:lnTo>
                  <a:lnTo>
                    <a:pt x="4190240" y="3866607"/>
                  </a:lnTo>
                  <a:lnTo>
                    <a:pt x="4143431" y="3882001"/>
                  </a:lnTo>
                  <a:lnTo>
                    <a:pt x="4096455" y="3896870"/>
                  </a:lnTo>
                  <a:lnTo>
                    <a:pt x="4049317" y="3911214"/>
                  </a:lnTo>
                  <a:lnTo>
                    <a:pt x="4002024" y="3925030"/>
                  </a:lnTo>
                  <a:lnTo>
                    <a:pt x="3954580" y="3938315"/>
                  </a:lnTo>
                  <a:lnTo>
                    <a:pt x="3906993" y="3951068"/>
                  </a:lnTo>
                  <a:lnTo>
                    <a:pt x="3859267" y="3963286"/>
                  </a:lnTo>
                  <a:lnTo>
                    <a:pt x="3811410" y="3974967"/>
                  </a:lnTo>
                  <a:lnTo>
                    <a:pt x="3763427" y="3986109"/>
                  </a:lnTo>
                  <a:lnTo>
                    <a:pt x="3715324" y="3996709"/>
                  </a:lnTo>
                  <a:lnTo>
                    <a:pt x="3667107" y="4006766"/>
                  </a:lnTo>
                  <a:lnTo>
                    <a:pt x="3618782" y="4016277"/>
                  </a:lnTo>
                  <a:lnTo>
                    <a:pt x="3570355" y="4025240"/>
                  </a:lnTo>
                  <a:lnTo>
                    <a:pt x="3521832" y="4033652"/>
                  </a:lnTo>
                  <a:lnTo>
                    <a:pt x="3473219" y="4041512"/>
                  </a:lnTo>
                  <a:lnTo>
                    <a:pt x="3424522" y="4048817"/>
                  </a:lnTo>
                  <a:lnTo>
                    <a:pt x="3375748" y="4055565"/>
                  </a:lnTo>
                  <a:lnTo>
                    <a:pt x="3326901" y="4061754"/>
                  </a:lnTo>
                  <a:lnTo>
                    <a:pt x="3277988" y="4067381"/>
                  </a:lnTo>
                  <a:lnTo>
                    <a:pt x="3229015" y="4072444"/>
                  </a:lnTo>
                  <a:lnTo>
                    <a:pt x="3179987" y="4076942"/>
                  </a:lnTo>
                  <a:lnTo>
                    <a:pt x="3130912" y="4080871"/>
                  </a:lnTo>
                  <a:lnTo>
                    <a:pt x="3081795" y="4084230"/>
                  </a:lnTo>
                  <a:lnTo>
                    <a:pt x="3032641" y="4087016"/>
                  </a:lnTo>
                  <a:lnTo>
                    <a:pt x="2983458" y="4089228"/>
                  </a:lnTo>
                  <a:lnTo>
                    <a:pt x="2934250" y="4090862"/>
                  </a:lnTo>
                  <a:lnTo>
                    <a:pt x="2885024" y="4091917"/>
                  </a:lnTo>
                  <a:lnTo>
                    <a:pt x="2835785" y="4092390"/>
                  </a:lnTo>
                  <a:lnTo>
                    <a:pt x="2786541" y="4092280"/>
                  </a:lnTo>
                  <a:lnTo>
                    <a:pt x="2737296" y="4091584"/>
                  </a:lnTo>
                  <a:lnTo>
                    <a:pt x="2688058" y="4090299"/>
                  </a:lnTo>
                  <a:lnTo>
                    <a:pt x="2638830" y="4088424"/>
                  </a:lnTo>
                  <a:lnTo>
                    <a:pt x="2589621" y="4085956"/>
                  </a:lnTo>
                  <a:lnTo>
                    <a:pt x="2540435" y="4082893"/>
                  </a:lnTo>
                  <a:lnTo>
                    <a:pt x="2483387" y="4078612"/>
                  </a:lnTo>
                  <a:lnTo>
                    <a:pt x="2427038" y="4073604"/>
                  </a:lnTo>
                  <a:lnTo>
                    <a:pt x="2371386" y="4067877"/>
                  </a:lnTo>
                  <a:lnTo>
                    <a:pt x="2316429" y="4061442"/>
                  </a:lnTo>
                  <a:lnTo>
                    <a:pt x="2262166" y="4054306"/>
                  </a:lnTo>
                  <a:lnTo>
                    <a:pt x="2208595" y="4046478"/>
                  </a:lnTo>
                  <a:lnTo>
                    <a:pt x="2155714" y="4037968"/>
                  </a:lnTo>
                  <a:lnTo>
                    <a:pt x="2103522" y="4028783"/>
                  </a:lnTo>
                  <a:lnTo>
                    <a:pt x="2052017" y="4018933"/>
                  </a:lnTo>
                  <a:lnTo>
                    <a:pt x="2001196" y="4008427"/>
                  </a:lnTo>
                  <a:lnTo>
                    <a:pt x="1951059" y="3997274"/>
                  </a:lnTo>
                  <a:lnTo>
                    <a:pt x="1901604" y="3985482"/>
                  </a:lnTo>
                  <a:lnTo>
                    <a:pt x="1852828" y="3973059"/>
                  </a:lnTo>
                  <a:lnTo>
                    <a:pt x="1804730" y="3960016"/>
                  </a:lnTo>
                  <a:lnTo>
                    <a:pt x="1757309" y="3946361"/>
                  </a:lnTo>
                  <a:lnTo>
                    <a:pt x="1710563" y="3932102"/>
                  </a:lnTo>
                  <a:lnTo>
                    <a:pt x="1664489" y="3917249"/>
                  </a:lnTo>
                  <a:lnTo>
                    <a:pt x="1619087" y="3901810"/>
                  </a:lnTo>
                  <a:lnTo>
                    <a:pt x="1574354" y="3885794"/>
                  </a:lnTo>
                  <a:lnTo>
                    <a:pt x="1530289" y="3869211"/>
                  </a:lnTo>
                  <a:lnTo>
                    <a:pt x="1486890" y="3852067"/>
                  </a:lnTo>
                  <a:lnTo>
                    <a:pt x="1444155" y="3834374"/>
                  </a:lnTo>
                  <a:lnTo>
                    <a:pt x="1402082" y="3816139"/>
                  </a:lnTo>
                  <a:lnTo>
                    <a:pt x="1360671" y="3797371"/>
                  </a:lnTo>
                  <a:lnTo>
                    <a:pt x="1319918" y="3778079"/>
                  </a:lnTo>
                  <a:lnTo>
                    <a:pt x="1279823" y="3758272"/>
                  </a:lnTo>
                  <a:lnTo>
                    <a:pt x="1240383" y="3737959"/>
                  </a:lnTo>
                  <a:lnTo>
                    <a:pt x="1201597" y="3717149"/>
                  </a:lnTo>
                  <a:lnTo>
                    <a:pt x="1163464" y="3695849"/>
                  </a:lnTo>
                  <a:lnTo>
                    <a:pt x="1125980" y="3674070"/>
                  </a:lnTo>
                  <a:close/>
                </a:path>
              </a:pathLst>
            </a:custGeom>
            <a:solidFill>
              <a:srgbClr val="B5DE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1895990" y="3806211"/>
            <a:ext cx="4754880" cy="28898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4100" spc="-220" dirty="0">
                <a:latin typeface="Arial Black"/>
                <a:cs typeface="Arial Black"/>
              </a:rPr>
              <a:t>Pabellón</a:t>
            </a:r>
            <a:r>
              <a:rPr sz="4100" spc="-285" dirty="0">
                <a:latin typeface="Arial Black"/>
                <a:cs typeface="Arial Black"/>
              </a:rPr>
              <a:t> </a:t>
            </a:r>
            <a:r>
              <a:rPr sz="4100" spc="-210" dirty="0">
                <a:latin typeface="Arial Black"/>
                <a:cs typeface="Arial Black"/>
              </a:rPr>
              <a:t>Lateral</a:t>
            </a:r>
            <a:r>
              <a:rPr sz="4100" spc="-280" dirty="0">
                <a:latin typeface="Arial Black"/>
                <a:cs typeface="Arial Black"/>
              </a:rPr>
              <a:t> </a:t>
            </a:r>
            <a:r>
              <a:rPr sz="4100" spc="-285" dirty="0">
                <a:latin typeface="Arial Black"/>
                <a:cs typeface="Arial Black"/>
              </a:rPr>
              <a:t>II</a:t>
            </a:r>
            <a:endParaRPr sz="41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  <a:spcBef>
                <a:spcPts val="160"/>
              </a:spcBef>
            </a:pPr>
            <a:r>
              <a:rPr sz="4100" spc="-10" dirty="0">
                <a:latin typeface="Lucida Sans Unicode"/>
                <a:cs typeface="Lucida Sans Unicode"/>
              </a:rPr>
              <a:t>Logopedia</a:t>
            </a:r>
            <a:endParaRPr sz="4100">
              <a:latin typeface="Lucida Sans Unicode"/>
              <a:cs typeface="Lucida Sans Unicode"/>
            </a:endParaRPr>
          </a:p>
          <a:p>
            <a:pPr algn="ctr">
              <a:lnSpc>
                <a:spcPct val="100000"/>
              </a:lnSpc>
              <a:spcBef>
                <a:spcPts val="2550"/>
              </a:spcBef>
            </a:pPr>
            <a:r>
              <a:rPr sz="4100" b="1" i="1" spc="-30" dirty="0">
                <a:latin typeface="Trebuchet MS"/>
                <a:cs typeface="Trebuchet MS"/>
              </a:rPr>
              <a:t>Pavilion</a:t>
            </a:r>
            <a:r>
              <a:rPr sz="4100" b="1" i="1" spc="-250" dirty="0">
                <a:latin typeface="Trebuchet MS"/>
                <a:cs typeface="Trebuchet MS"/>
              </a:rPr>
              <a:t> </a:t>
            </a:r>
            <a:r>
              <a:rPr sz="4100" b="1" i="1" spc="145" dirty="0">
                <a:latin typeface="Trebuchet MS"/>
                <a:cs typeface="Trebuchet MS"/>
              </a:rPr>
              <a:t>II</a:t>
            </a:r>
            <a:endParaRPr sz="41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160"/>
              </a:spcBef>
            </a:pPr>
            <a:r>
              <a:rPr sz="4100" i="1" spc="-30" dirty="0">
                <a:latin typeface="Trebuchet MS"/>
                <a:cs typeface="Trebuchet MS"/>
              </a:rPr>
              <a:t>Speech</a:t>
            </a:r>
            <a:r>
              <a:rPr sz="4100" i="1" spc="-254" dirty="0">
                <a:latin typeface="Trebuchet MS"/>
                <a:cs typeface="Trebuchet MS"/>
              </a:rPr>
              <a:t> </a:t>
            </a:r>
            <a:r>
              <a:rPr sz="4100" i="1" spc="-10" dirty="0">
                <a:latin typeface="Trebuchet MS"/>
                <a:cs typeface="Trebuchet MS"/>
              </a:rPr>
              <a:t>therapy</a:t>
            </a:r>
            <a:endParaRPr sz="4100">
              <a:latin typeface="Trebuchet MS"/>
              <a:cs typeface="Trebuchet MS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0695323" y="6921308"/>
            <a:ext cx="2369185" cy="2081530"/>
          </a:xfrm>
          <a:custGeom>
            <a:avLst/>
            <a:gdLst/>
            <a:ahLst/>
            <a:cxnLst/>
            <a:rect l="l" t="t" r="r" b="b"/>
            <a:pathLst>
              <a:path w="2369184" h="2081529">
                <a:moveTo>
                  <a:pt x="59277" y="1046323"/>
                </a:moveTo>
                <a:lnTo>
                  <a:pt x="41575" y="1080731"/>
                </a:lnTo>
                <a:lnTo>
                  <a:pt x="23528" y="1126737"/>
                </a:lnTo>
                <a:lnTo>
                  <a:pt x="10200" y="1172934"/>
                </a:lnTo>
                <a:lnTo>
                  <a:pt x="2165" y="1219374"/>
                </a:lnTo>
                <a:lnTo>
                  <a:pt x="0" y="1266106"/>
                </a:lnTo>
                <a:lnTo>
                  <a:pt x="4279" y="1313180"/>
                </a:lnTo>
                <a:lnTo>
                  <a:pt x="15579" y="1360648"/>
                </a:lnTo>
                <a:lnTo>
                  <a:pt x="34475" y="1408559"/>
                </a:lnTo>
                <a:lnTo>
                  <a:pt x="139575" y="1634850"/>
                </a:lnTo>
                <a:lnTo>
                  <a:pt x="161103" y="1679817"/>
                </a:lnTo>
                <a:lnTo>
                  <a:pt x="183157" y="1724502"/>
                </a:lnTo>
                <a:lnTo>
                  <a:pt x="205893" y="1768827"/>
                </a:lnTo>
                <a:lnTo>
                  <a:pt x="229464" y="1812713"/>
                </a:lnTo>
                <a:lnTo>
                  <a:pt x="254023" y="1856081"/>
                </a:lnTo>
                <a:lnTo>
                  <a:pt x="279724" y="1898852"/>
                </a:lnTo>
                <a:lnTo>
                  <a:pt x="306720" y="1940947"/>
                </a:lnTo>
                <a:lnTo>
                  <a:pt x="335165" y="1982288"/>
                </a:lnTo>
                <a:lnTo>
                  <a:pt x="416029" y="2080950"/>
                </a:lnTo>
                <a:lnTo>
                  <a:pt x="434426" y="2028008"/>
                </a:lnTo>
                <a:lnTo>
                  <a:pt x="450409" y="1979009"/>
                </a:lnTo>
                <a:lnTo>
                  <a:pt x="459725" y="1932268"/>
                </a:lnTo>
                <a:lnTo>
                  <a:pt x="458121" y="1886094"/>
                </a:lnTo>
                <a:lnTo>
                  <a:pt x="441344" y="1838801"/>
                </a:lnTo>
                <a:lnTo>
                  <a:pt x="353730" y="1671800"/>
                </a:lnTo>
                <a:lnTo>
                  <a:pt x="472564" y="1713265"/>
                </a:lnTo>
                <a:lnTo>
                  <a:pt x="553715" y="1739455"/>
                </a:lnTo>
                <a:lnTo>
                  <a:pt x="601499" y="1753267"/>
                </a:lnTo>
                <a:lnTo>
                  <a:pt x="649354" y="1765870"/>
                </a:lnTo>
                <a:lnTo>
                  <a:pt x="697269" y="1777225"/>
                </a:lnTo>
                <a:lnTo>
                  <a:pt x="745237" y="1787294"/>
                </a:lnTo>
                <a:lnTo>
                  <a:pt x="793248" y="1796039"/>
                </a:lnTo>
                <a:lnTo>
                  <a:pt x="841294" y="1803422"/>
                </a:lnTo>
                <a:lnTo>
                  <a:pt x="889364" y="1809404"/>
                </a:lnTo>
                <a:lnTo>
                  <a:pt x="937450" y="1813947"/>
                </a:lnTo>
                <a:lnTo>
                  <a:pt x="985544" y="1817013"/>
                </a:lnTo>
                <a:lnTo>
                  <a:pt x="1033635" y="1818564"/>
                </a:lnTo>
                <a:lnTo>
                  <a:pt x="1081715" y="1818560"/>
                </a:lnTo>
                <a:lnTo>
                  <a:pt x="1129775" y="1816965"/>
                </a:lnTo>
                <a:lnTo>
                  <a:pt x="1177806" y="1813739"/>
                </a:lnTo>
                <a:lnTo>
                  <a:pt x="1225799" y="1808844"/>
                </a:lnTo>
                <a:lnTo>
                  <a:pt x="1273744" y="1802243"/>
                </a:lnTo>
                <a:lnTo>
                  <a:pt x="1321633" y="1793896"/>
                </a:lnTo>
                <a:lnTo>
                  <a:pt x="1369457" y="1783766"/>
                </a:lnTo>
                <a:lnTo>
                  <a:pt x="1417206" y="1771814"/>
                </a:lnTo>
                <a:lnTo>
                  <a:pt x="1464871" y="1758002"/>
                </a:lnTo>
                <a:lnTo>
                  <a:pt x="1512444" y="1742291"/>
                </a:lnTo>
                <a:lnTo>
                  <a:pt x="1559930" y="1724977"/>
                </a:lnTo>
                <a:lnTo>
                  <a:pt x="1606711" y="1706487"/>
                </a:lnTo>
                <a:lnTo>
                  <a:pt x="1652734" y="1686776"/>
                </a:lnTo>
                <a:lnTo>
                  <a:pt x="1697944" y="1665803"/>
                </a:lnTo>
                <a:lnTo>
                  <a:pt x="1742286" y="1643523"/>
                </a:lnTo>
                <a:lnTo>
                  <a:pt x="1785706" y="1619892"/>
                </a:lnTo>
                <a:lnTo>
                  <a:pt x="1828148" y="1594869"/>
                </a:lnTo>
                <a:lnTo>
                  <a:pt x="1869558" y="1568409"/>
                </a:lnTo>
                <a:lnTo>
                  <a:pt x="1909882" y="1540468"/>
                </a:lnTo>
                <a:lnTo>
                  <a:pt x="1949065" y="1511005"/>
                </a:lnTo>
                <a:lnTo>
                  <a:pt x="1987052" y="1479974"/>
                </a:lnTo>
                <a:lnTo>
                  <a:pt x="2023788" y="1447334"/>
                </a:lnTo>
                <a:lnTo>
                  <a:pt x="2059220" y="1413039"/>
                </a:lnTo>
                <a:lnTo>
                  <a:pt x="2093291" y="1377048"/>
                </a:lnTo>
                <a:lnTo>
                  <a:pt x="2125948" y="1339317"/>
                </a:lnTo>
                <a:lnTo>
                  <a:pt x="2157136" y="1299802"/>
                </a:lnTo>
                <a:lnTo>
                  <a:pt x="2186800" y="1258459"/>
                </a:lnTo>
                <a:lnTo>
                  <a:pt x="2214886" y="1215247"/>
                </a:lnTo>
                <a:lnTo>
                  <a:pt x="2241339" y="1170121"/>
                </a:lnTo>
                <a:lnTo>
                  <a:pt x="2265480" y="1123904"/>
                </a:lnTo>
                <a:lnTo>
                  <a:pt x="2286910" y="1077266"/>
                </a:lnTo>
                <a:lnTo>
                  <a:pt x="2305696" y="1030227"/>
                </a:lnTo>
                <a:lnTo>
                  <a:pt x="2321904" y="982808"/>
                </a:lnTo>
                <a:lnTo>
                  <a:pt x="2335601" y="935029"/>
                </a:lnTo>
                <a:lnTo>
                  <a:pt x="2346853" y="886910"/>
                </a:lnTo>
                <a:lnTo>
                  <a:pt x="2355726" y="838471"/>
                </a:lnTo>
                <a:lnTo>
                  <a:pt x="2362287" y="789732"/>
                </a:lnTo>
                <a:lnTo>
                  <a:pt x="2366602" y="740714"/>
                </a:lnTo>
                <a:lnTo>
                  <a:pt x="2368738" y="691437"/>
                </a:lnTo>
                <a:lnTo>
                  <a:pt x="2368761" y="641920"/>
                </a:lnTo>
                <a:lnTo>
                  <a:pt x="2366738" y="592186"/>
                </a:lnTo>
                <a:lnTo>
                  <a:pt x="2362734" y="542252"/>
                </a:lnTo>
                <a:lnTo>
                  <a:pt x="2356817" y="492141"/>
                </a:lnTo>
                <a:lnTo>
                  <a:pt x="2349053" y="441872"/>
                </a:lnTo>
                <a:lnTo>
                  <a:pt x="2339508" y="391465"/>
                </a:lnTo>
                <a:lnTo>
                  <a:pt x="2328761" y="345500"/>
                </a:lnTo>
                <a:lnTo>
                  <a:pt x="2316027" y="299930"/>
                </a:lnTo>
                <a:lnTo>
                  <a:pt x="2301762" y="254674"/>
                </a:lnTo>
                <a:lnTo>
                  <a:pt x="2286422" y="209653"/>
                </a:lnTo>
                <a:lnTo>
                  <a:pt x="2238492" y="75198"/>
                </a:lnTo>
                <a:lnTo>
                  <a:pt x="2218192" y="36792"/>
                </a:lnTo>
                <a:lnTo>
                  <a:pt x="2193303" y="0"/>
                </a:lnTo>
                <a:lnTo>
                  <a:pt x="2170825" y="7204"/>
                </a:lnTo>
                <a:lnTo>
                  <a:pt x="2173820" y="68033"/>
                </a:lnTo>
                <a:lnTo>
                  <a:pt x="2179243" y="128497"/>
                </a:lnTo>
                <a:lnTo>
                  <a:pt x="2189183" y="165372"/>
                </a:lnTo>
                <a:lnTo>
                  <a:pt x="2203025" y="201564"/>
                </a:lnTo>
                <a:lnTo>
                  <a:pt x="2220231" y="252761"/>
                </a:lnTo>
                <a:lnTo>
                  <a:pt x="2234038" y="303307"/>
                </a:lnTo>
                <a:lnTo>
                  <a:pt x="2244500" y="353206"/>
                </a:lnTo>
                <a:lnTo>
                  <a:pt x="2251671" y="402465"/>
                </a:lnTo>
                <a:lnTo>
                  <a:pt x="2255604" y="451086"/>
                </a:lnTo>
                <a:lnTo>
                  <a:pt x="2256351" y="499074"/>
                </a:lnTo>
                <a:lnTo>
                  <a:pt x="2253967" y="546435"/>
                </a:lnTo>
                <a:lnTo>
                  <a:pt x="2248506" y="593173"/>
                </a:lnTo>
                <a:lnTo>
                  <a:pt x="2240019" y="639292"/>
                </a:lnTo>
                <a:lnTo>
                  <a:pt x="2228561" y="684797"/>
                </a:lnTo>
                <a:lnTo>
                  <a:pt x="2214185" y="729692"/>
                </a:lnTo>
                <a:lnTo>
                  <a:pt x="2196944" y="773982"/>
                </a:lnTo>
                <a:lnTo>
                  <a:pt x="2176892" y="817672"/>
                </a:lnTo>
                <a:lnTo>
                  <a:pt x="2154083" y="860766"/>
                </a:lnTo>
                <a:lnTo>
                  <a:pt x="2128569" y="903269"/>
                </a:lnTo>
                <a:lnTo>
                  <a:pt x="2100403" y="945185"/>
                </a:lnTo>
                <a:lnTo>
                  <a:pt x="2069641" y="986519"/>
                </a:lnTo>
                <a:lnTo>
                  <a:pt x="2036333" y="1027276"/>
                </a:lnTo>
                <a:lnTo>
                  <a:pt x="2001672" y="1065912"/>
                </a:lnTo>
                <a:lnTo>
                  <a:pt x="1965579" y="1102360"/>
                </a:lnTo>
                <a:lnTo>
                  <a:pt x="1928102" y="1136668"/>
                </a:lnTo>
                <a:lnTo>
                  <a:pt x="1889287" y="1168887"/>
                </a:lnTo>
                <a:lnTo>
                  <a:pt x="1849181" y="1199068"/>
                </a:lnTo>
                <a:lnTo>
                  <a:pt x="1807830" y="1227260"/>
                </a:lnTo>
                <a:lnTo>
                  <a:pt x="1765281" y="1253514"/>
                </a:lnTo>
                <a:lnTo>
                  <a:pt x="1721581" y="1277879"/>
                </a:lnTo>
                <a:lnTo>
                  <a:pt x="1676777" y="1300406"/>
                </a:lnTo>
                <a:lnTo>
                  <a:pt x="1630915" y="1321145"/>
                </a:lnTo>
                <a:lnTo>
                  <a:pt x="1584041" y="1340145"/>
                </a:lnTo>
                <a:lnTo>
                  <a:pt x="1536203" y="1357458"/>
                </a:lnTo>
                <a:lnTo>
                  <a:pt x="1487447" y="1373133"/>
                </a:lnTo>
                <a:lnTo>
                  <a:pt x="1437820" y="1387220"/>
                </a:lnTo>
                <a:lnTo>
                  <a:pt x="1388499" y="1399517"/>
                </a:lnTo>
                <a:lnTo>
                  <a:pt x="1339122" y="1410095"/>
                </a:lnTo>
                <a:lnTo>
                  <a:pt x="1289690" y="1418973"/>
                </a:lnTo>
                <a:lnTo>
                  <a:pt x="1240208" y="1426172"/>
                </a:lnTo>
                <a:lnTo>
                  <a:pt x="1190678" y="1431710"/>
                </a:lnTo>
                <a:lnTo>
                  <a:pt x="1141104" y="1435607"/>
                </a:lnTo>
                <a:lnTo>
                  <a:pt x="1091489" y="1437882"/>
                </a:lnTo>
                <a:lnTo>
                  <a:pt x="1041836" y="1438555"/>
                </a:lnTo>
                <a:lnTo>
                  <a:pt x="992148" y="1437645"/>
                </a:lnTo>
                <a:lnTo>
                  <a:pt x="942429" y="1435171"/>
                </a:lnTo>
                <a:lnTo>
                  <a:pt x="892682" y="1431153"/>
                </a:lnTo>
                <a:lnTo>
                  <a:pt x="842910" y="1425610"/>
                </a:lnTo>
                <a:lnTo>
                  <a:pt x="793116" y="1418561"/>
                </a:lnTo>
                <a:lnTo>
                  <a:pt x="743304" y="1410026"/>
                </a:lnTo>
                <a:lnTo>
                  <a:pt x="685139" y="1398170"/>
                </a:lnTo>
                <a:lnTo>
                  <a:pt x="652491" y="1384105"/>
                </a:lnTo>
                <a:lnTo>
                  <a:pt x="641846" y="1374891"/>
                </a:lnTo>
                <a:lnTo>
                  <a:pt x="706978" y="1360259"/>
                </a:lnTo>
                <a:lnTo>
                  <a:pt x="831284" y="1323372"/>
                </a:lnTo>
                <a:lnTo>
                  <a:pt x="883384" y="1307256"/>
                </a:lnTo>
                <a:lnTo>
                  <a:pt x="935074" y="1290050"/>
                </a:lnTo>
                <a:lnTo>
                  <a:pt x="986113" y="1271137"/>
                </a:lnTo>
                <a:lnTo>
                  <a:pt x="1026985" y="1247957"/>
                </a:lnTo>
                <a:lnTo>
                  <a:pt x="1058349" y="1215701"/>
                </a:lnTo>
                <a:lnTo>
                  <a:pt x="1079851" y="1176431"/>
                </a:lnTo>
                <a:lnTo>
                  <a:pt x="1091138" y="1132205"/>
                </a:lnTo>
                <a:lnTo>
                  <a:pt x="1091854" y="1085085"/>
                </a:lnTo>
                <a:lnTo>
                  <a:pt x="1081646" y="1037131"/>
                </a:lnTo>
                <a:lnTo>
                  <a:pt x="1078663" y="1018333"/>
                </a:lnTo>
                <a:lnTo>
                  <a:pt x="1079795" y="997897"/>
                </a:lnTo>
                <a:lnTo>
                  <a:pt x="1082719" y="976291"/>
                </a:lnTo>
                <a:lnTo>
                  <a:pt x="1085117" y="953983"/>
                </a:lnTo>
                <a:lnTo>
                  <a:pt x="1069284" y="942964"/>
                </a:lnTo>
                <a:lnTo>
                  <a:pt x="1052386" y="942921"/>
                </a:lnTo>
                <a:lnTo>
                  <a:pt x="1035029" y="948811"/>
                </a:lnTo>
                <a:lnTo>
                  <a:pt x="1017817" y="955593"/>
                </a:lnTo>
                <a:lnTo>
                  <a:pt x="970384" y="970318"/>
                </a:lnTo>
                <a:lnTo>
                  <a:pt x="922715" y="983566"/>
                </a:lnTo>
                <a:lnTo>
                  <a:pt x="874826" y="995403"/>
                </a:lnTo>
                <a:lnTo>
                  <a:pt x="826729" y="1005895"/>
                </a:lnTo>
                <a:lnTo>
                  <a:pt x="778441" y="1015109"/>
                </a:lnTo>
                <a:lnTo>
                  <a:pt x="729975" y="1023109"/>
                </a:lnTo>
                <a:lnTo>
                  <a:pt x="681347" y="1029963"/>
                </a:lnTo>
                <a:lnTo>
                  <a:pt x="632569" y="1035737"/>
                </a:lnTo>
                <a:lnTo>
                  <a:pt x="583658" y="1040495"/>
                </a:lnTo>
                <a:lnTo>
                  <a:pt x="534626" y="1044305"/>
                </a:lnTo>
                <a:lnTo>
                  <a:pt x="485490" y="1047232"/>
                </a:lnTo>
                <a:lnTo>
                  <a:pt x="436263" y="1049343"/>
                </a:lnTo>
                <a:lnTo>
                  <a:pt x="386959" y="1050703"/>
                </a:lnTo>
                <a:lnTo>
                  <a:pt x="337848" y="1050055"/>
                </a:lnTo>
                <a:lnTo>
                  <a:pt x="288654" y="1046650"/>
                </a:lnTo>
                <a:lnTo>
                  <a:pt x="239438" y="1041436"/>
                </a:lnTo>
                <a:lnTo>
                  <a:pt x="141172" y="1029373"/>
                </a:lnTo>
                <a:lnTo>
                  <a:pt x="102252" y="1025840"/>
                </a:lnTo>
                <a:lnTo>
                  <a:pt x="77229" y="1029758"/>
                </a:lnTo>
                <a:lnTo>
                  <a:pt x="59277" y="1046323"/>
                </a:lnTo>
                <a:close/>
              </a:path>
            </a:pathLst>
          </a:custGeom>
          <a:solidFill>
            <a:srgbClr val="C88F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59674" rIns="0" bIns="0" rtlCol="0">
            <a:spAutoFit/>
          </a:bodyPr>
          <a:lstStyle/>
          <a:p>
            <a:pPr algn="ctr">
              <a:lnSpc>
                <a:spcPts val="9630"/>
              </a:lnSpc>
              <a:spcBef>
                <a:spcPts val="100"/>
              </a:spcBef>
            </a:pPr>
            <a:r>
              <a:rPr i="0" spc="185" dirty="0">
                <a:latin typeface="Cambria"/>
                <a:cs typeface="Cambria"/>
              </a:rPr>
              <a:t>Facultad</a:t>
            </a:r>
            <a:r>
              <a:rPr i="0" spc="-10" dirty="0">
                <a:latin typeface="Cambria"/>
                <a:cs typeface="Cambria"/>
              </a:rPr>
              <a:t> </a:t>
            </a:r>
            <a:r>
              <a:rPr i="0" spc="155" dirty="0">
                <a:latin typeface="Cambria"/>
                <a:cs typeface="Cambria"/>
              </a:rPr>
              <a:t>de</a:t>
            </a:r>
            <a:r>
              <a:rPr i="0" spc="-10" dirty="0">
                <a:latin typeface="Cambria"/>
                <a:cs typeface="Cambria"/>
              </a:rPr>
              <a:t> </a:t>
            </a:r>
            <a:r>
              <a:rPr i="0" spc="114" dirty="0">
                <a:latin typeface="Cambria"/>
                <a:cs typeface="Cambria"/>
              </a:rPr>
              <a:t>Psicología</a:t>
            </a:r>
          </a:p>
          <a:p>
            <a:pPr algn="ctr">
              <a:lnSpc>
                <a:spcPts val="9630"/>
              </a:lnSpc>
            </a:pPr>
            <a:r>
              <a:rPr spc="200" dirty="0"/>
              <a:t>Faculty</a:t>
            </a:r>
            <a:r>
              <a:rPr spc="-245" dirty="0"/>
              <a:t> </a:t>
            </a:r>
            <a:r>
              <a:rPr spc="315" dirty="0"/>
              <a:t>of</a:t>
            </a:r>
            <a:r>
              <a:rPr spc="-245" dirty="0"/>
              <a:t> </a:t>
            </a:r>
            <a:r>
              <a:rPr spc="175" dirty="0"/>
              <a:t>Psychology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261367"/>
              <a:ext cx="18288000" cy="8025765"/>
            </a:xfrm>
            <a:custGeom>
              <a:avLst/>
              <a:gdLst/>
              <a:ahLst/>
              <a:cxnLst/>
              <a:rect l="l" t="t" r="r" b="b"/>
              <a:pathLst>
                <a:path w="18288000" h="8025765">
                  <a:moveTo>
                    <a:pt x="0" y="8025631"/>
                  </a:moveTo>
                  <a:lnTo>
                    <a:pt x="18288000" y="8025631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8025631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5460" cy="2261870"/>
            </a:xfrm>
            <a:custGeom>
              <a:avLst/>
              <a:gdLst/>
              <a:ahLst/>
              <a:cxnLst/>
              <a:rect l="l" t="t" r="r" b="b"/>
              <a:pathLst>
                <a:path w="18285460" h="2261870">
                  <a:moveTo>
                    <a:pt x="18285281" y="2261368"/>
                  </a:moveTo>
                  <a:lnTo>
                    <a:pt x="0" y="2261368"/>
                  </a:lnTo>
                  <a:lnTo>
                    <a:pt x="0" y="0"/>
                  </a:lnTo>
                  <a:lnTo>
                    <a:pt x="18285281" y="0"/>
                  </a:lnTo>
                  <a:lnTo>
                    <a:pt x="18285281" y="2261368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1955" y="2659654"/>
              <a:ext cx="5924549" cy="538160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94061" y="9317303"/>
              <a:ext cx="260350" cy="111125"/>
            </a:xfrm>
            <a:custGeom>
              <a:avLst/>
              <a:gdLst/>
              <a:ahLst/>
              <a:cxnLst/>
              <a:rect l="l" t="t" r="r" b="b"/>
              <a:pathLst>
                <a:path w="260350" h="111125">
                  <a:moveTo>
                    <a:pt x="129886" y="111120"/>
                  </a:moveTo>
                  <a:lnTo>
                    <a:pt x="79327" y="106755"/>
                  </a:lnTo>
                  <a:lnTo>
                    <a:pt x="38041" y="94849"/>
                  </a:lnTo>
                  <a:lnTo>
                    <a:pt x="10206" y="77190"/>
                  </a:lnTo>
                  <a:lnTo>
                    <a:pt x="0" y="55562"/>
                  </a:lnTo>
                  <a:lnTo>
                    <a:pt x="10206" y="33943"/>
                  </a:lnTo>
                  <a:lnTo>
                    <a:pt x="38041" y="16281"/>
                  </a:lnTo>
                  <a:lnTo>
                    <a:pt x="79327" y="4369"/>
                  </a:lnTo>
                  <a:lnTo>
                    <a:pt x="129886" y="0"/>
                  </a:lnTo>
                  <a:lnTo>
                    <a:pt x="180443" y="4369"/>
                  </a:lnTo>
                  <a:lnTo>
                    <a:pt x="221727" y="16281"/>
                  </a:lnTo>
                  <a:lnTo>
                    <a:pt x="249560" y="33943"/>
                  </a:lnTo>
                  <a:lnTo>
                    <a:pt x="259766" y="55562"/>
                  </a:lnTo>
                  <a:lnTo>
                    <a:pt x="249560" y="77190"/>
                  </a:lnTo>
                  <a:lnTo>
                    <a:pt x="221727" y="94849"/>
                  </a:lnTo>
                  <a:lnTo>
                    <a:pt x="180443" y="106755"/>
                  </a:lnTo>
                  <a:lnTo>
                    <a:pt x="129886" y="111120"/>
                  </a:lnTo>
                  <a:close/>
                </a:path>
              </a:pathLst>
            </a:custGeom>
            <a:solidFill>
              <a:srgbClr val="F9A6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94061" y="9303857"/>
              <a:ext cx="257175" cy="111125"/>
            </a:xfrm>
            <a:custGeom>
              <a:avLst/>
              <a:gdLst/>
              <a:ahLst/>
              <a:cxnLst/>
              <a:rect l="l" t="t" r="r" b="b"/>
              <a:pathLst>
                <a:path w="257175" h="111125">
                  <a:moveTo>
                    <a:pt x="128561" y="111120"/>
                  </a:moveTo>
                  <a:lnTo>
                    <a:pt x="78519" y="106755"/>
                  </a:lnTo>
                  <a:lnTo>
                    <a:pt x="37655" y="94849"/>
                  </a:lnTo>
                  <a:lnTo>
                    <a:pt x="10103" y="77190"/>
                  </a:lnTo>
                  <a:lnTo>
                    <a:pt x="0" y="55562"/>
                  </a:lnTo>
                  <a:lnTo>
                    <a:pt x="10103" y="33934"/>
                  </a:lnTo>
                  <a:lnTo>
                    <a:pt x="37655" y="16273"/>
                  </a:lnTo>
                  <a:lnTo>
                    <a:pt x="78519" y="4366"/>
                  </a:lnTo>
                  <a:lnTo>
                    <a:pt x="128561" y="0"/>
                  </a:lnTo>
                  <a:lnTo>
                    <a:pt x="178601" y="4366"/>
                  </a:lnTo>
                  <a:lnTo>
                    <a:pt x="219464" y="16273"/>
                  </a:lnTo>
                  <a:lnTo>
                    <a:pt x="247014" y="33934"/>
                  </a:lnTo>
                  <a:lnTo>
                    <a:pt x="257117" y="55562"/>
                  </a:lnTo>
                  <a:lnTo>
                    <a:pt x="247014" y="77190"/>
                  </a:lnTo>
                  <a:lnTo>
                    <a:pt x="219464" y="94849"/>
                  </a:lnTo>
                  <a:lnTo>
                    <a:pt x="178601" y="106755"/>
                  </a:lnTo>
                  <a:lnTo>
                    <a:pt x="128561" y="111120"/>
                  </a:lnTo>
                  <a:close/>
                </a:path>
              </a:pathLst>
            </a:custGeom>
            <a:solidFill>
              <a:srgbClr val="FBD1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31827" y="8440259"/>
              <a:ext cx="581660" cy="919480"/>
            </a:xfrm>
            <a:custGeom>
              <a:avLst/>
              <a:gdLst/>
              <a:ahLst/>
              <a:cxnLst/>
              <a:rect l="l" t="t" r="r" b="b"/>
              <a:pathLst>
                <a:path w="581660" h="919479">
                  <a:moveTo>
                    <a:pt x="290654" y="919160"/>
                  </a:moveTo>
                  <a:lnTo>
                    <a:pt x="27220" y="418149"/>
                  </a:lnTo>
                  <a:lnTo>
                    <a:pt x="7482" y="358566"/>
                  </a:lnTo>
                  <a:lnTo>
                    <a:pt x="0" y="298128"/>
                  </a:lnTo>
                  <a:lnTo>
                    <a:pt x="3737" y="249771"/>
                  </a:lnTo>
                  <a:lnTo>
                    <a:pt x="14557" y="203898"/>
                  </a:lnTo>
                  <a:lnTo>
                    <a:pt x="31872" y="161123"/>
                  </a:lnTo>
                  <a:lnTo>
                    <a:pt x="55094" y="122060"/>
                  </a:lnTo>
                  <a:lnTo>
                    <a:pt x="83634" y="87321"/>
                  </a:lnTo>
                  <a:lnTo>
                    <a:pt x="116905" y="57523"/>
                  </a:lnTo>
                  <a:lnTo>
                    <a:pt x="154319" y="33277"/>
                  </a:lnTo>
                  <a:lnTo>
                    <a:pt x="195288" y="15199"/>
                  </a:lnTo>
                  <a:lnTo>
                    <a:pt x="239223" y="3902"/>
                  </a:lnTo>
                  <a:lnTo>
                    <a:pt x="285537" y="0"/>
                  </a:lnTo>
                  <a:lnTo>
                    <a:pt x="290654" y="141"/>
                  </a:lnTo>
                  <a:lnTo>
                    <a:pt x="295744" y="0"/>
                  </a:lnTo>
                  <a:lnTo>
                    <a:pt x="342063" y="3902"/>
                  </a:lnTo>
                  <a:lnTo>
                    <a:pt x="386001" y="15199"/>
                  </a:lnTo>
                  <a:lnTo>
                    <a:pt x="426971" y="33277"/>
                  </a:lnTo>
                  <a:lnTo>
                    <a:pt x="464385" y="57523"/>
                  </a:lnTo>
                  <a:lnTo>
                    <a:pt x="497655" y="87321"/>
                  </a:lnTo>
                  <a:lnTo>
                    <a:pt x="526193" y="122060"/>
                  </a:lnTo>
                  <a:lnTo>
                    <a:pt x="549413" y="161123"/>
                  </a:lnTo>
                  <a:lnTo>
                    <a:pt x="566726" y="203898"/>
                  </a:lnTo>
                  <a:lnTo>
                    <a:pt x="577545" y="249771"/>
                  </a:lnTo>
                  <a:lnTo>
                    <a:pt x="581281" y="298128"/>
                  </a:lnTo>
                  <a:lnTo>
                    <a:pt x="579326" y="324944"/>
                  </a:lnTo>
                  <a:lnTo>
                    <a:pt x="573799" y="358566"/>
                  </a:lnTo>
                  <a:lnTo>
                    <a:pt x="565208" y="391974"/>
                  </a:lnTo>
                  <a:lnTo>
                    <a:pt x="554061" y="418149"/>
                  </a:lnTo>
                  <a:lnTo>
                    <a:pt x="290654" y="919160"/>
                  </a:lnTo>
                  <a:close/>
                </a:path>
              </a:pathLst>
            </a:custGeom>
            <a:solidFill>
              <a:srgbClr val="E338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64764" y="8547237"/>
              <a:ext cx="315595" cy="316230"/>
            </a:xfrm>
            <a:custGeom>
              <a:avLst/>
              <a:gdLst/>
              <a:ahLst/>
              <a:cxnLst/>
              <a:rect l="l" t="t" r="r" b="b"/>
              <a:pathLst>
                <a:path w="315594" h="316229">
                  <a:moveTo>
                    <a:pt x="157716" y="315862"/>
                  </a:moveTo>
                  <a:lnTo>
                    <a:pt x="107867" y="307811"/>
                  </a:lnTo>
                  <a:lnTo>
                    <a:pt x="64572" y="285393"/>
                  </a:lnTo>
                  <a:lnTo>
                    <a:pt x="30431" y="251207"/>
                  </a:lnTo>
                  <a:lnTo>
                    <a:pt x="8040" y="207853"/>
                  </a:lnTo>
                  <a:lnTo>
                    <a:pt x="0" y="157933"/>
                  </a:lnTo>
                  <a:lnTo>
                    <a:pt x="8040" y="108011"/>
                  </a:lnTo>
                  <a:lnTo>
                    <a:pt x="30431" y="64656"/>
                  </a:lnTo>
                  <a:lnTo>
                    <a:pt x="64572" y="30469"/>
                  </a:lnTo>
                  <a:lnTo>
                    <a:pt x="107867" y="8050"/>
                  </a:lnTo>
                  <a:lnTo>
                    <a:pt x="157716" y="0"/>
                  </a:lnTo>
                  <a:lnTo>
                    <a:pt x="207553" y="8050"/>
                  </a:lnTo>
                  <a:lnTo>
                    <a:pt x="250840" y="30469"/>
                  </a:lnTo>
                  <a:lnTo>
                    <a:pt x="284978" y="64656"/>
                  </a:lnTo>
                  <a:lnTo>
                    <a:pt x="307367" y="108011"/>
                  </a:lnTo>
                  <a:lnTo>
                    <a:pt x="315407" y="157933"/>
                  </a:lnTo>
                  <a:lnTo>
                    <a:pt x="307367" y="207853"/>
                  </a:lnTo>
                  <a:lnTo>
                    <a:pt x="284978" y="251207"/>
                  </a:lnTo>
                  <a:lnTo>
                    <a:pt x="250840" y="285393"/>
                  </a:lnTo>
                  <a:lnTo>
                    <a:pt x="207553" y="307811"/>
                  </a:lnTo>
                  <a:lnTo>
                    <a:pt x="157716" y="31586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644568" y="2659652"/>
              <a:ext cx="793115" cy="792480"/>
            </a:xfrm>
            <a:custGeom>
              <a:avLst/>
              <a:gdLst/>
              <a:ahLst/>
              <a:cxnLst/>
              <a:rect l="l" t="t" r="r" b="b"/>
              <a:pathLst>
                <a:path w="793115" h="792479">
                  <a:moveTo>
                    <a:pt x="22529" y="384809"/>
                  </a:moveTo>
                  <a:lnTo>
                    <a:pt x="160" y="384809"/>
                  </a:lnTo>
                  <a:lnTo>
                    <a:pt x="4366" y="336549"/>
                  </a:lnTo>
                  <a:lnTo>
                    <a:pt x="14031" y="290829"/>
                  </a:lnTo>
                  <a:lnTo>
                    <a:pt x="28819" y="247649"/>
                  </a:lnTo>
                  <a:lnTo>
                    <a:pt x="48398" y="205739"/>
                  </a:lnTo>
                  <a:lnTo>
                    <a:pt x="72433" y="167639"/>
                  </a:lnTo>
                  <a:lnTo>
                    <a:pt x="100589" y="132079"/>
                  </a:lnTo>
                  <a:lnTo>
                    <a:pt x="132534" y="100329"/>
                  </a:lnTo>
                  <a:lnTo>
                    <a:pt x="167932" y="72389"/>
                  </a:lnTo>
                  <a:lnTo>
                    <a:pt x="206451" y="48259"/>
                  </a:lnTo>
                  <a:lnTo>
                    <a:pt x="247755" y="27939"/>
                  </a:lnTo>
                  <a:lnTo>
                    <a:pt x="291510" y="13969"/>
                  </a:lnTo>
                  <a:lnTo>
                    <a:pt x="337383" y="3809"/>
                  </a:lnTo>
                  <a:lnTo>
                    <a:pt x="385040" y="0"/>
                  </a:lnTo>
                  <a:lnTo>
                    <a:pt x="407398" y="0"/>
                  </a:lnTo>
                  <a:lnTo>
                    <a:pt x="458787" y="3809"/>
                  </a:lnTo>
                  <a:lnTo>
                    <a:pt x="508070" y="15239"/>
                  </a:lnTo>
                  <a:lnTo>
                    <a:pt x="529650" y="22859"/>
                  </a:lnTo>
                  <a:lnTo>
                    <a:pt x="385040" y="22859"/>
                  </a:lnTo>
                  <a:lnTo>
                    <a:pt x="364254" y="29209"/>
                  </a:lnTo>
                  <a:lnTo>
                    <a:pt x="319605" y="29209"/>
                  </a:lnTo>
                  <a:lnTo>
                    <a:pt x="268860" y="44449"/>
                  </a:lnTo>
                  <a:lnTo>
                    <a:pt x="221324" y="64769"/>
                  </a:lnTo>
                  <a:lnTo>
                    <a:pt x="177548" y="92709"/>
                  </a:lnTo>
                  <a:lnTo>
                    <a:pt x="138082" y="125729"/>
                  </a:lnTo>
                  <a:lnTo>
                    <a:pt x="103476" y="162559"/>
                  </a:lnTo>
                  <a:lnTo>
                    <a:pt x="110301" y="167639"/>
                  </a:lnTo>
                  <a:lnTo>
                    <a:pt x="117540" y="171449"/>
                  </a:lnTo>
                  <a:lnTo>
                    <a:pt x="125191" y="175259"/>
                  </a:lnTo>
                  <a:lnTo>
                    <a:pt x="133204" y="179069"/>
                  </a:lnTo>
                  <a:lnTo>
                    <a:pt x="91306" y="179069"/>
                  </a:lnTo>
                  <a:lnTo>
                    <a:pt x="63427" y="224789"/>
                  </a:lnTo>
                  <a:lnTo>
                    <a:pt x="42259" y="275589"/>
                  </a:lnTo>
                  <a:lnTo>
                    <a:pt x="28419" y="328929"/>
                  </a:lnTo>
                  <a:lnTo>
                    <a:pt x="22529" y="384809"/>
                  </a:lnTo>
                  <a:close/>
                </a:path>
                <a:path w="793115" h="792479">
                  <a:moveTo>
                    <a:pt x="407398" y="231139"/>
                  </a:moveTo>
                  <a:lnTo>
                    <a:pt x="385040" y="231139"/>
                  </a:lnTo>
                  <a:lnTo>
                    <a:pt x="385040" y="22859"/>
                  </a:lnTo>
                  <a:lnTo>
                    <a:pt x="407398" y="22859"/>
                  </a:lnTo>
                  <a:lnTo>
                    <a:pt x="407398" y="231139"/>
                  </a:lnTo>
                  <a:close/>
                </a:path>
                <a:path w="793115" h="792479">
                  <a:moveTo>
                    <a:pt x="578398" y="231139"/>
                  </a:moveTo>
                  <a:lnTo>
                    <a:pt x="407398" y="231139"/>
                  </a:lnTo>
                  <a:lnTo>
                    <a:pt x="445393" y="229869"/>
                  </a:lnTo>
                  <a:lnTo>
                    <a:pt x="482189" y="227329"/>
                  </a:lnTo>
                  <a:lnTo>
                    <a:pt x="517611" y="222249"/>
                  </a:lnTo>
                  <a:lnTo>
                    <a:pt x="551485" y="214629"/>
                  </a:lnTo>
                  <a:lnTo>
                    <a:pt x="544315" y="190499"/>
                  </a:lnTo>
                  <a:lnTo>
                    <a:pt x="527505" y="146049"/>
                  </a:lnTo>
                  <a:lnTo>
                    <a:pt x="492680" y="83819"/>
                  </a:lnTo>
                  <a:lnTo>
                    <a:pt x="465292" y="52069"/>
                  </a:lnTo>
                  <a:lnTo>
                    <a:pt x="407398" y="22859"/>
                  </a:lnTo>
                  <a:lnTo>
                    <a:pt x="529650" y="22859"/>
                  </a:lnTo>
                  <a:lnTo>
                    <a:pt x="547634" y="29209"/>
                  </a:lnTo>
                  <a:lnTo>
                    <a:pt x="473234" y="29209"/>
                  </a:lnTo>
                  <a:lnTo>
                    <a:pt x="503922" y="60959"/>
                  </a:lnTo>
                  <a:lnTo>
                    <a:pt x="531200" y="102869"/>
                  </a:lnTo>
                  <a:lnTo>
                    <a:pt x="554494" y="152399"/>
                  </a:lnTo>
                  <a:lnTo>
                    <a:pt x="573228" y="209549"/>
                  </a:lnTo>
                  <a:lnTo>
                    <a:pt x="638502" y="209549"/>
                  </a:lnTo>
                  <a:lnTo>
                    <a:pt x="612707" y="219709"/>
                  </a:lnTo>
                  <a:lnTo>
                    <a:pt x="578133" y="229869"/>
                  </a:lnTo>
                  <a:lnTo>
                    <a:pt x="578398" y="231139"/>
                  </a:lnTo>
                  <a:close/>
                </a:path>
                <a:path w="793115" h="792479">
                  <a:moveTo>
                    <a:pt x="242862" y="209549"/>
                  </a:moveTo>
                  <a:lnTo>
                    <a:pt x="219610" y="209549"/>
                  </a:lnTo>
                  <a:lnTo>
                    <a:pt x="238344" y="152399"/>
                  </a:lnTo>
                  <a:lnTo>
                    <a:pt x="261637" y="102869"/>
                  </a:lnTo>
                  <a:lnTo>
                    <a:pt x="288916" y="60959"/>
                  </a:lnTo>
                  <a:lnTo>
                    <a:pt x="319605" y="29209"/>
                  </a:lnTo>
                  <a:lnTo>
                    <a:pt x="364254" y="29209"/>
                  </a:lnTo>
                  <a:lnTo>
                    <a:pt x="355940" y="31749"/>
                  </a:lnTo>
                  <a:lnTo>
                    <a:pt x="327353" y="52069"/>
                  </a:lnTo>
                  <a:lnTo>
                    <a:pt x="300067" y="83819"/>
                  </a:lnTo>
                  <a:lnTo>
                    <a:pt x="274871" y="125729"/>
                  </a:lnTo>
                  <a:lnTo>
                    <a:pt x="256533" y="167639"/>
                  </a:lnTo>
                  <a:lnTo>
                    <a:pt x="248523" y="190499"/>
                  </a:lnTo>
                  <a:lnTo>
                    <a:pt x="242862" y="209549"/>
                  </a:lnTo>
                  <a:close/>
                </a:path>
                <a:path w="793115" h="792479">
                  <a:moveTo>
                    <a:pt x="638502" y="209549"/>
                  </a:moveTo>
                  <a:lnTo>
                    <a:pt x="573228" y="209549"/>
                  </a:lnTo>
                  <a:lnTo>
                    <a:pt x="598972" y="201929"/>
                  </a:lnTo>
                  <a:lnTo>
                    <a:pt x="623356" y="194309"/>
                  </a:lnTo>
                  <a:lnTo>
                    <a:pt x="667648" y="175259"/>
                  </a:lnTo>
                  <a:lnTo>
                    <a:pt x="689361" y="162559"/>
                  </a:lnTo>
                  <a:lnTo>
                    <a:pt x="654755" y="125729"/>
                  </a:lnTo>
                  <a:lnTo>
                    <a:pt x="615290" y="92709"/>
                  </a:lnTo>
                  <a:lnTo>
                    <a:pt x="571514" y="64769"/>
                  </a:lnTo>
                  <a:lnTo>
                    <a:pt x="523979" y="44449"/>
                  </a:lnTo>
                  <a:lnTo>
                    <a:pt x="473234" y="29209"/>
                  </a:lnTo>
                  <a:lnTo>
                    <a:pt x="547634" y="29209"/>
                  </a:lnTo>
                  <a:lnTo>
                    <a:pt x="598637" y="54609"/>
                  </a:lnTo>
                  <a:lnTo>
                    <a:pt x="639079" y="82549"/>
                  </a:lnTo>
                  <a:lnTo>
                    <a:pt x="675734" y="114299"/>
                  </a:lnTo>
                  <a:lnTo>
                    <a:pt x="708182" y="151129"/>
                  </a:lnTo>
                  <a:lnTo>
                    <a:pt x="720223" y="167639"/>
                  </a:lnTo>
                  <a:lnTo>
                    <a:pt x="727515" y="179069"/>
                  </a:lnTo>
                  <a:lnTo>
                    <a:pt x="701534" y="179069"/>
                  </a:lnTo>
                  <a:lnTo>
                    <a:pt x="674636" y="194309"/>
                  </a:lnTo>
                  <a:lnTo>
                    <a:pt x="644951" y="207009"/>
                  </a:lnTo>
                  <a:lnTo>
                    <a:pt x="638502" y="209549"/>
                  </a:lnTo>
                  <a:close/>
                </a:path>
                <a:path w="793115" h="792479">
                  <a:moveTo>
                    <a:pt x="218737" y="384809"/>
                  </a:moveTo>
                  <a:lnTo>
                    <a:pt x="196376" y="384809"/>
                  </a:lnTo>
                  <a:lnTo>
                    <a:pt x="197965" y="345439"/>
                  </a:lnTo>
                  <a:lnTo>
                    <a:pt x="198016" y="344169"/>
                  </a:lnTo>
                  <a:lnTo>
                    <a:pt x="201688" y="303529"/>
                  </a:lnTo>
                  <a:lnTo>
                    <a:pt x="207287" y="265429"/>
                  </a:lnTo>
                  <a:lnTo>
                    <a:pt x="214706" y="229869"/>
                  </a:lnTo>
                  <a:lnTo>
                    <a:pt x="180131" y="219709"/>
                  </a:lnTo>
                  <a:lnTo>
                    <a:pt x="147888" y="207009"/>
                  </a:lnTo>
                  <a:lnTo>
                    <a:pt x="118203" y="194309"/>
                  </a:lnTo>
                  <a:lnTo>
                    <a:pt x="91306" y="179069"/>
                  </a:lnTo>
                  <a:lnTo>
                    <a:pt x="133204" y="179069"/>
                  </a:lnTo>
                  <a:lnTo>
                    <a:pt x="146558" y="185419"/>
                  </a:lnTo>
                  <a:lnTo>
                    <a:pt x="169483" y="194309"/>
                  </a:lnTo>
                  <a:lnTo>
                    <a:pt x="193866" y="201929"/>
                  </a:lnTo>
                  <a:lnTo>
                    <a:pt x="219610" y="209549"/>
                  </a:lnTo>
                  <a:lnTo>
                    <a:pt x="242862" y="209549"/>
                  </a:lnTo>
                  <a:lnTo>
                    <a:pt x="241352" y="214629"/>
                  </a:lnTo>
                  <a:lnTo>
                    <a:pt x="275137" y="222249"/>
                  </a:lnTo>
                  <a:lnTo>
                    <a:pt x="347153" y="229869"/>
                  </a:lnTo>
                  <a:lnTo>
                    <a:pt x="385040" y="231139"/>
                  </a:lnTo>
                  <a:lnTo>
                    <a:pt x="578398" y="231139"/>
                  </a:lnTo>
                  <a:lnTo>
                    <a:pt x="579193" y="234949"/>
                  </a:lnTo>
                  <a:lnTo>
                    <a:pt x="236440" y="234949"/>
                  </a:lnTo>
                  <a:lnTo>
                    <a:pt x="229309" y="269239"/>
                  </a:lnTo>
                  <a:lnTo>
                    <a:pt x="223905" y="306069"/>
                  </a:lnTo>
                  <a:lnTo>
                    <a:pt x="220342" y="344169"/>
                  </a:lnTo>
                  <a:lnTo>
                    <a:pt x="218737" y="384809"/>
                  </a:lnTo>
                  <a:close/>
                </a:path>
                <a:path w="793115" h="792479">
                  <a:moveTo>
                    <a:pt x="736720" y="598169"/>
                  </a:moveTo>
                  <a:lnTo>
                    <a:pt x="711454" y="598169"/>
                  </a:lnTo>
                  <a:lnTo>
                    <a:pt x="735349" y="553719"/>
                  </a:lnTo>
                  <a:lnTo>
                    <a:pt x="753447" y="507999"/>
                  </a:lnTo>
                  <a:lnTo>
                    <a:pt x="765265" y="458469"/>
                  </a:lnTo>
                  <a:lnTo>
                    <a:pt x="770321" y="406399"/>
                  </a:lnTo>
                  <a:lnTo>
                    <a:pt x="0" y="406399"/>
                  </a:lnTo>
                  <a:lnTo>
                    <a:pt x="0" y="384809"/>
                  </a:lnTo>
                  <a:lnTo>
                    <a:pt x="770310" y="384809"/>
                  </a:lnTo>
                  <a:lnTo>
                    <a:pt x="764418" y="328929"/>
                  </a:lnTo>
                  <a:lnTo>
                    <a:pt x="750579" y="275589"/>
                  </a:lnTo>
                  <a:lnTo>
                    <a:pt x="729411" y="224789"/>
                  </a:lnTo>
                  <a:lnTo>
                    <a:pt x="701534" y="179069"/>
                  </a:lnTo>
                  <a:lnTo>
                    <a:pt x="727515" y="179069"/>
                  </a:lnTo>
                  <a:lnTo>
                    <a:pt x="765543" y="251459"/>
                  </a:lnTo>
                  <a:lnTo>
                    <a:pt x="780451" y="297179"/>
                  </a:lnTo>
                  <a:lnTo>
                    <a:pt x="789677" y="345439"/>
                  </a:lnTo>
                  <a:lnTo>
                    <a:pt x="792839" y="396239"/>
                  </a:lnTo>
                  <a:lnTo>
                    <a:pt x="790181" y="440689"/>
                  </a:lnTo>
                  <a:lnTo>
                    <a:pt x="790105" y="441959"/>
                  </a:lnTo>
                  <a:lnTo>
                    <a:pt x="782110" y="487679"/>
                  </a:lnTo>
                  <a:lnTo>
                    <a:pt x="769162" y="530859"/>
                  </a:lnTo>
                  <a:lnTo>
                    <a:pt x="751571" y="571499"/>
                  </a:lnTo>
                  <a:lnTo>
                    <a:pt x="736720" y="598169"/>
                  </a:lnTo>
                  <a:close/>
                </a:path>
                <a:path w="793115" h="792479">
                  <a:moveTo>
                    <a:pt x="407398" y="384809"/>
                  </a:moveTo>
                  <a:lnTo>
                    <a:pt x="385040" y="384809"/>
                  </a:lnTo>
                  <a:lnTo>
                    <a:pt x="385040" y="251459"/>
                  </a:lnTo>
                  <a:lnTo>
                    <a:pt x="345983" y="250189"/>
                  </a:lnTo>
                  <a:lnTo>
                    <a:pt x="308076" y="246379"/>
                  </a:lnTo>
                  <a:lnTo>
                    <a:pt x="271501" y="241299"/>
                  </a:lnTo>
                  <a:lnTo>
                    <a:pt x="236440" y="234949"/>
                  </a:lnTo>
                  <a:lnTo>
                    <a:pt x="556398" y="234949"/>
                  </a:lnTo>
                  <a:lnTo>
                    <a:pt x="521246" y="241299"/>
                  </a:lnTo>
                  <a:lnTo>
                    <a:pt x="484572" y="246379"/>
                  </a:lnTo>
                  <a:lnTo>
                    <a:pt x="446562" y="250189"/>
                  </a:lnTo>
                  <a:lnTo>
                    <a:pt x="407398" y="251459"/>
                  </a:lnTo>
                  <a:lnTo>
                    <a:pt x="407398" y="384809"/>
                  </a:lnTo>
                  <a:close/>
                </a:path>
                <a:path w="793115" h="792479">
                  <a:moveTo>
                    <a:pt x="596463" y="384809"/>
                  </a:moveTo>
                  <a:lnTo>
                    <a:pt x="574101" y="384809"/>
                  </a:lnTo>
                  <a:lnTo>
                    <a:pt x="572546" y="345439"/>
                  </a:lnTo>
                  <a:lnTo>
                    <a:pt x="572495" y="344169"/>
                  </a:lnTo>
                  <a:lnTo>
                    <a:pt x="568933" y="306069"/>
                  </a:lnTo>
                  <a:lnTo>
                    <a:pt x="563529" y="269239"/>
                  </a:lnTo>
                  <a:lnTo>
                    <a:pt x="556398" y="234949"/>
                  </a:lnTo>
                  <a:lnTo>
                    <a:pt x="579193" y="234949"/>
                  </a:lnTo>
                  <a:lnTo>
                    <a:pt x="585552" y="265429"/>
                  </a:lnTo>
                  <a:lnTo>
                    <a:pt x="591150" y="303529"/>
                  </a:lnTo>
                  <a:lnTo>
                    <a:pt x="594822" y="344169"/>
                  </a:lnTo>
                  <a:lnTo>
                    <a:pt x="596463" y="384809"/>
                  </a:lnTo>
                  <a:close/>
                </a:path>
                <a:path w="793115" h="792479">
                  <a:moveTo>
                    <a:pt x="396419" y="792479"/>
                  </a:moveTo>
                  <a:lnTo>
                    <a:pt x="347513" y="788669"/>
                  </a:lnTo>
                  <a:lnTo>
                    <a:pt x="300382" y="781049"/>
                  </a:lnTo>
                  <a:lnTo>
                    <a:pt x="255381" y="765809"/>
                  </a:lnTo>
                  <a:lnTo>
                    <a:pt x="212862" y="746759"/>
                  </a:lnTo>
                  <a:lnTo>
                    <a:pt x="173178" y="723899"/>
                  </a:lnTo>
                  <a:lnTo>
                    <a:pt x="136682" y="694689"/>
                  </a:lnTo>
                  <a:lnTo>
                    <a:pt x="103728" y="662939"/>
                  </a:lnTo>
                  <a:lnTo>
                    <a:pt x="74668" y="627379"/>
                  </a:lnTo>
                  <a:lnTo>
                    <a:pt x="49856" y="588009"/>
                  </a:lnTo>
                  <a:lnTo>
                    <a:pt x="29646" y="546099"/>
                  </a:lnTo>
                  <a:lnTo>
                    <a:pt x="14389" y="501649"/>
                  </a:lnTo>
                  <a:lnTo>
                    <a:pt x="4439" y="455929"/>
                  </a:lnTo>
                  <a:lnTo>
                    <a:pt x="149" y="406399"/>
                  </a:lnTo>
                  <a:lnTo>
                    <a:pt x="22517" y="406399"/>
                  </a:lnTo>
                  <a:lnTo>
                    <a:pt x="27574" y="458469"/>
                  </a:lnTo>
                  <a:lnTo>
                    <a:pt x="39392" y="507999"/>
                  </a:lnTo>
                  <a:lnTo>
                    <a:pt x="57490" y="553719"/>
                  </a:lnTo>
                  <a:lnTo>
                    <a:pt x="81387" y="598169"/>
                  </a:lnTo>
                  <a:lnTo>
                    <a:pt x="119410" y="598169"/>
                  </a:lnTo>
                  <a:lnTo>
                    <a:pt x="116519" y="599439"/>
                  </a:lnTo>
                  <a:lnTo>
                    <a:pt x="108215" y="604519"/>
                  </a:lnTo>
                  <a:lnTo>
                    <a:pt x="100279" y="609599"/>
                  </a:lnTo>
                  <a:lnTo>
                    <a:pt x="92714" y="614679"/>
                  </a:lnTo>
                  <a:lnTo>
                    <a:pt x="121682" y="650239"/>
                  </a:lnTo>
                  <a:lnTo>
                    <a:pt x="154708" y="680719"/>
                  </a:lnTo>
                  <a:lnTo>
                    <a:pt x="191402" y="708659"/>
                  </a:lnTo>
                  <a:lnTo>
                    <a:pt x="231375" y="731519"/>
                  </a:lnTo>
                  <a:lnTo>
                    <a:pt x="274239" y="749299"/>
                  </a:lnTo>
                  <a:lnTo>
                    <a:pt x="319605" y="761999"/>
                  </a:lnTo>
                  <a:lnTo>
                    <a:pt x="363215" y="761999"/>
                  </a:lnTo>
                  <a:lnTo>
                    <a:pt x="385040" y="769619"/>
                  </a:lnTo>
                  <a:lnTo>
                    <a:pt x="526265" y="769619"/>
                  </a:lnTo>
                  <a:lnTo>
                    <a:pt x="492500" y="781049"/>
                  </a:lnTo>
                  <a:lnTo>
                    <a:pt x="445348" y="788669"/>
                  </a:lnTo>
                  <a:lnTo>
                    <a:pt x="396419" y="792479"/>
                  </a:lnTo>
                  <a:close/>
                </a:path>
                <a:path w="793115" h="792479">
                  <a:moveTo>
                    <a:pt x="119410" y="598169"/>
                  </a:moveTo>
                  <a:lnTo>
                    <a:pt x="81387" y="598169"/>
                  </a:lnTo>
                  <a:lnTo>
                    <a:pt x="109008" y="581659"/>
                  </a:lnTo>
                  <a:lnTo>
                    <a:pt x="139904" y="566419"/>
                  </a:lnTo>
                  <a:lnTo>
                    <a:pt x="173795" y="553719"/>
                  </a:lnTo>
                  <a:lnTo>
                    <a:pt x="210404" y="542289"/>
                  </a:lnTo>
                  <a:lnTo>
                    <a:pt x="204735" y="510539"/>
                  </a:lnTo>
                  <a:lnTo>
                    <a:pt x="200461" y="476249"/>
                  </a:lnTo>
                  <a:lnTo>
                    <a:pt x="197650" y="441959"/>
                  </a:lnTo>
                  <a:lnTo>
                    <a:pt x="196371" y="406399"/>
                  </a:lnTo>
                  <a:lnTo>
                    <a:pt x="218731" y="406399"/>
                  </a:lnTo>
                  <a:lnTo>
                    <a:pt x="219970" y="440689"/>
                  </a:lnTo>
                  <a:lnTo>
                    <a:pt x="222663" y="473709"/>
                  </a:lnTo>
                  <a:lnTo>
                    <a:pt x="226738" y="505459"/>
                  </a:lnTo>
                  <a:lnTo>
                    <a:pt x="232122" y="537209"/>
                  </a:lnTo>
                  <a:lnTo>
                    <a:pt x="583342" y="537209"/>
                  </a:lnTo>
                  <a:lnTo>
                    <a:pt x="582888" y="539749"/>
                  </a:lnTo>
                  <a:lnTo>
                    <a:pt x="385040" y="539749"/>
                  </a:lnTo>
                  <a:lnTo>
                    <a:pt x="345739" y="541019"/>
                  </a:lnTo>
                  <a:lnTo>
                    <a:pt x="307732" y="544829"/>
                  </a:lnTo>
                  <a:lnTo>
                    <a:pt x="271214" y="549909"/>
                  </a:lnTo>
                  <a:lnTo>
                    <a:pt x="236375" y="556259"/>
                  </a:lnTo>
                  <a:lnTo>
                    <a:pt x="238010" y="562609"/>
                  </a:lnTo>
                  <a:lnTo>
                    <a:pt x="214683" y="562609"/>
                  </a:lnTo>
                  <a:lnTo>
                    <a:pt x="190352" y="568959"/>
                  </a:lnTo>
                  <a:lnTo>
                    <a:pt x="167270" y="576579"/>
                  </a:lnTo>
                  <a:lnTo>
                    <a:pt x="145522" y="585469"/>
                  </a:lnTo>
                  <a:lnTo>
                    <a:pt x="125192" y="595629"/>
                  </a:lnTo>
                  <a:lnTo>
                    <a:pt x="119410" y="598169"/>
                  </a:lnTo>
                  <a:close/>
                </a:path>
                <a:path w="793115" h="792479">
                  <a:moveTo>
                    <a:pt x="560717" y="537209"/>
                  </a:moveTo>
                  <a:lnTo>
                    <a:pt x="232122" y="537209"/>
                  </a:lnTo>
                  <a:lnTo>
                    <a:pt x="268108" y="529589"/>
                  </a:lnTo>
                  <a:lnTo>
                    <a:pt x="305722" y="524509"/>
                  </a:lnTo>
                  <a:lnTo>
                    <a:pt x="344766" y="520699"/>
                  </a:lnTo>
                  <a:lnTo>
                    <a:pt x="385040" y="519429"/>
                  </a:lnTo>
                  <a:lnTo>
                    <a:pt x="385040" y="406399"/>
                  </a:lnTo>
                  <a:lnTo>
                    <a:pt x="407398" y="406399"/>
                  </a:lnTo>
                  <a:lnTo>
                    <a:pt x="407398" y="519429"/>
                  </a:lnTo>
                  <a:lnTo>
                    <a:pt x="447780" y="520699"/>
                  </a:lnTo>
                  <a:lnTo>
                    <a:pt x="486929" y="524509"/>
                  </a:lnTo>
                  <a:lnTo>
                    <a:pt x="524641" y="529589"/>
                  </a:lnTo>
                  <a:lnTo>
                    <a:pt x="560717" y="537209"/>
                  </a:lnTo>
                  <a:close/>
                </a:path>
                <a:path w="793115" h="792479">
                  <a:moveTo>
                    <a:pt x="583342" y="537209"/>
                  </a:moveTo>
                  <a:lnTo>
                    <a:pt x="560717" y="537209"/>
                  </a:lnTo>
                  <a:lnTo>
                    <a:pt x="566100" y="505459"/>
                  </a:lnTo>
                  <a:lnTo>
                    <a:pt x="570175" y="473709"/>
                  </a:lnTo>
                  <a:lnTo>
                    <a:pt x="572765" y="441959"/>
                  </a:lnTo>
                  <a:lnTo>
                    <a:pt x="572869" y="440689"/>
                  </a:lnTo>
                  <a:lnTo>
                    <a:pt x="574109" y="406399"/>
                  </a:lnTo>
                  <a:lnTo>
                    <a:pt x="596466" y="406399"/>
                  </a:lnTo>
                  <a:lnTo>
                    <a:pt x="595233" y="440689"/>
                  </a:lnTo>
                  <a:lnTo>
                    <a:pt x="595187" y="441959"/>
                  </a:lnTo>
                  <a:lnTo>
                    <a:pt x="592376" y="476249"/>
                  </a:lnTo>
                  <a:lnTo>
                    <a:pt x="588103" y="510539"/>
                  </a:lnTo>
                  <a:lnTo>
                    <a:pt x="583342" y="537209"/>
                  </a:lnTo>
                  <a:close/>
                </a:path>
                <a:path w="793115" h="792479">
                  <a:moveTo>
                    <a:pt x="407398" y="769619"/>
                  </a:moveTo>
                  <a:lnTo>
                    <a:pt x="385040" y="769619"/>
                  </a:lnTo>
                  <a:lnTo>
                    <a:pt x="385040" y="539749"/>
                  </a:lnTo>
                  <a:lnTo>
                    <a:pt x="407398" y="539749"/>
                  </a:lnTo>
                  <a:lnTo>
                    <a:pt x="407398" y="769619"/>
                  </a:lnTo>
                  <a:close/>
                </a:path>
                <a:path w="793115" h="792479">
                  <a:moveTo>
                    <a:pt x="526265" y="769619"/>
                  </a:moveTo>
                  <a:lnTo>
                    <a:pt x="407398" y="769619"/>
                  </a:lnTo>
                  <a:lnTo>
                    <a:pt x="436598" y="759459"/>
                  </a:lnTo>
                  <a:lnTo>
                    <a:pt x="465292" y="739139"/>
                  </a:lnTo>
                  <a:lnTo>
                    <a:pt x="492680" y="708659"/>
                  </a:lnTo>
                  <a:lnTo>
                    <a:pt x="517967" y="665479"/>
                  </a:lnTo>
                  <a:lnTo>
                    <a:pt x="539526" y="614679"/>
                  </a:lnTo>
                  <a:lnTo>
                    <a:pt x="556464" y="556259"/>
                  </a:lnTo>
                  <a:lnTo>
                    <a:pt x="521533" y="549909"/>
                  </a:lnTo>
                  <a:lnTo>
                    <a:pt x="484916" y="544829"/>
                  </a:lnTo>
                  <a:lnTo>
                    <a:pt x="446807" y="541019"/>
                  </a:lnTo>
                  <a:lnTo>
                    <a:pt x="407398" y="539749"/>
                  </a:lnTo>
                  <a:lnTo>
                    <a:pt x="582888" y="539749"/>
                  </a:lnTo>
                  <a:lnTo>
                    <a:pt x="582435" y="542289"/>
                  </a:lnTo>
                  <a:lnTo>
                    <a:pt x="619043" y="553719"/>
                  </a:lnTo>
                  <a:lnTo>
                    <a:pt x="642767" y="562609"/>
                  </a:lnTo>
                  <a:lnTo>
                    <a:pt x="578155" y="562609"/>
                  </a:lnTo>
                  <a:lnTo>
                    <a:pt x="563626" y="613409"/>
                  </a:lnTo>
                  <a:lnTo>
                    <a:pt x="545499" y="660399"/>
                  </a:lnTo>
                  <a:lnTo>
                    <a:pt x="524144" y="701039"/>
                  </a:lnTo>
                  <a:lnTo>
                    <a:pt x="499932" y="735329"/>
                  </a:lnTo>
                  <a:lnTo>
                    <a:pt x="473234" y="761999"/>
                  </a:lnTo>
                  <a:lnTo>
                    <a:pt x="546028" y="761999"/>
                  </a:lnTo>
                  <a:lnTo>
                    <a:pt x="537521" y="765809"/>
                  </a:lnTo>
                  <a:lnTo>
                    <a:pt x="526265" y="769619"/>
                  </a:lnTo>
                  <a:close/>
                </a:path>
                <a:path w="793115" h="792479">
                  <a:moveTo>
                    <a:pt x="363215" y="761999"/>
                  </a:moveTo>
                  <a:lnTo>
                    <a:pt x="319605" y="761999"/>
                  </a:lnTo>
                  <a:lnTo>
                    <a:pt x="292906" y="735329"/>
                  </a:lnTo>
                  <a:lnTo>
                    <a:pt x="268694" y="701039"/>
                  </a:lnTo>
                  <a:lnTo>
                    <a:pt x="247339" y="660399"/>
                  </a:lnTo>
                  <a:lnTo>
                    <a:pt x="229212" y="613409"/>
                  </a:lnTo>
                  <a:lnTo>
                    <a:pt x="214683" y="562609"/>
                  </a:lnTo>
                  <a:lnTo>
                    <a:pt x="238010" y="562609"/>
                  </a:lnTo>
                  <a:lnTo>
                    <a:pt x="244224" y="586739"/>
                  </a:lnTo>
                  <a:lnTo>
                    <a:pt x="253314" y="614679"/>
                  </a:lnTo>
                  <a:lnTo>
                    <a:pt x="274871" y="665479"/>
                  </a:lnTo>
                  <a:lnTo>
                    <a:pt x="300067" y="707389"/>
                  </a:lnTo>
                  <a:lnTo>
                    <a:pt x="327353" y="739139"/>
                  </a:lnTo>
                  <a:lnTo>
                    <a:pt x="355940" y="759459"/>
                  </a:lnTo>
                  <a:lnTo>
                    <a:pt x="363215" y="761999"/>
                  </a:lnTo>
                  <a:close/>
                </a:path>
                <a:path w="793115" h="792479">
                  <a:moveTo>
                    <a:pt x="546028" y="761999"/>
                  </a:moveTo>
                  <a:lnTo>
                    <a:pt x="473234" y="761999"/>
                  </a:lnTo>
                  <a:lnTo>
                    <a:pt x="518598" y="749299"/>
                  </a:lnTo>
                  <a:lnTo>
                    <a:pt x="561462" y="731519"/>
                  </a:lnTo>
                  <a:lnTo>
                    <a:pt x="601436" y="708659"/>
                  </a:lnTo>
                  <a:lnTo>
                    <a:pt x="638131" y="680719"/>
                  </a:lnTo>
                  <a:lnTo>
                    <a:pt x="671157" y="650239"/>
                  </a:lnTo>
                  <a:lnTo>
                    <a:pt x="700125" y="614679"/>
                  </a:lnTo>
                  <a:lnTo>
                    <a:pt x="692560" y="609599"/>
                  </a:lnTo>
                  <a:lnTo>
                    <a:pt x="684625" y="604519"/>
                  </a:lnTo>
                  <a:lnTo>
                    <a:pt x="676320" y="599439"/>
                  </a:lnTo>
                  <a:lnTo>
                    <a:pt x="667648" y="595629"/>
                  </a:lnTo>
                  <a:lnTo>
                    <a:pt x="647319" y="585469"/>
                  </a:lnTo>
                  <a:lnTo>
                    <a:pt x="625569" y="576579"/>
                  </a:lnTo>
                  <a:lnTo>
                    <a:pt x="602486" y="568959"/>
                  </a:lnTo>
                  <a:lnTo>
                    <a:pt x="578155" y="562609"/>
                  </a:lnTo>
                  <a:lnTo>
                    <a:pt x="642767" y="562609"/>
                  </a:lnTo>
                  <a:lnTo>
                    <a:pt x="652935" y="566419"/>
                  </a:lnTo>
                  <a:lnTo>
                    <a:pt x="683831" y="581659"/>
                  </a:lnTo>
                  <a:lnTo>
                    <a:pt x="711454" y="598169"/>
                  </a:lnTo>
                  <a:lnTo>
                    <a:pt x="736720" y="598169"/>
                  </a:lnTo>
                  <a:lnTo>
                    <a:pt x="729648" y="610869"/>
                  </a:lnTo>
                  <a:lnTo>
                    <a:pt x="725995" y="615949"/>
                  </a:lnTo>
                  <a:lnTo>
                    <a:pt x="722203" y="622299"/>
                  </a:lnTo>
                  <a:lnTo>
                    <a:pt x="689217" y="662939"/>
                  </a:lnTo>
                  <a:lnTo>
                    <a:pt x="656258" y="694689"/>
                  </a:lnTo>
                  <a:lnTo>
                    <a:pt x="619753" y="723899"/>
                  </a:lnTo>
                  <a:lnTo>
                    <a:pt x="580056" y="746759"/>
                  </a:lnTo>
                  <a:lnTo>
                    <a:pt x="546028" y="7619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040850" y="3055933"/>
              <a:ext cx="508634" cy="508634"/>
            </a:xfrm>
            <a:custGeom>
              <a:avLst/>
              <a:gdLst/>
              <a:ahLst/>
              <a:cxnLst/>
              <a:rect l="l" t="t" r="r" b="b"/>
              <a:pathLst>
                <a:path w="508634" h="508635">
                  <a:moveTo>
                    <a:pt x="127912" y="477375"/>
                  </a:moveTo>
                  <a:lnTo>
                    <a:pt x="0" y="0"/>
                  </a:lnTo>
                  <a:lnTo>
                    <a:pt x="477375" y="127912"/>
                  </a:lnTo>
                  <a:lnTo>
                    <a:pt x="335845" y="220043"/>
                  </a:lnTo>
                  <a:lnTo>
                    <a:pt x="451712" y="335907"/>
                  </a:lnTo>
                  <a:lnTo>
                    <a:pt x="220003" y="335907"/>
                  </a:lnTo>
                  <a:lnTo>
                    <a:pt x="127912" y="477375"/>
                  </a:lnTo>
                  <a:close/>
                </a:path>
                <a:path w="508634" h="508635">
                  <a:moveTo>
                    <a:pt x="401595" y="508592"/>
                  </a:moveTo>
                  <a:lnTo>
                    <a:pt x="392684" y="508592"/>
                  </a:lnTo>
                  <a:lnTo>
                    <a:pt x="220003" y="335907"/>
                  </a:lnTo>
                  <a:lnTo>
                    <a:pt x="451712" y="335907"/>
                  </a:lnTo>
                  <a:lnTo>
                    <a:pt x="508543" y="392737"/>
                  </a:lnTo>
                  <a:lnTo>
                    <a:pt x="508543" y="401644"/>
                  </a:lnTo>
                  <a:lnTo>
                    <a:pt x="401595" y="508592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057573" y="3072658"/>
              <a:ext cx="480059" cy="480059"/>
            </a:xfrm>
            <a:custGeom>
              <a:avLst/>
              <a:gdLst/>
              <a:ahLst/>
              <a:cxnLst/>
              <a:rect l="l" t="t" r="r" b="b"/>
              <a:pathLst>
                <a:path w="480059" h="480060">
                  <a:moveTo>
                    <a:pt x="115747" y="431972"/>
                  </a:moveTo>
                  <a:lnTo>
                    <a:pt x="0" y="0"/>
                  </a:lnTo>
                  <a:lnTo>
                    <a:pt x="431968" y="115747"/>
                  </a:lnTo>
                  <a:lnTo>
                    <a:pt x="312669" y="193406"/>
                  </a:lnTo>
                  <a:lnTo>
                    <a:pt x="300442" y="201364"/>
                  </a:lnTo>
                  <a:lnTo>
                    <a:pt x="310758" y="211681"/>
                  </a:lnTo>
                  <a:lnTo>
                    <a:pt x="479543" y="380466"/>
                  </a:lnTo>
                  <a:lnTo>
                    <a:pt x="380415" y="479594"/>
                  </a:lnTo>
                  <a:lnTo>
                    <a:pt x="211641" y="310820"/>
                  </a:lnTo>
                  <a:lnTo>
                    <a:pt x="201324" y="300504"/>
                  </a:lnTo>
                  <a:lnTo>
                    <a:pt x="193366" y="312731"/>
                  </a:lnTo>
                  <a:lnTo>
                    <a:pt x="115747" y="431972"/>
                  </a:lnTo>
                  <a:close/>
                </a:path>
              </a:pathLst>
            </a:custGeom>
            <a:ln w="2365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7748866" y="2788592"/>
            <a:ext cx="9869805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b="1" dirty="0">
                <a:latin typeface="Trebuchet MS"/>
                <a:cs typeface="Trebuchet MS"/>
                <a:hlinkClick r:id="rId3"/>
              </a:rPr>
              <a:t>https://psicologia.ucm.es/servicio-</a:t>
            </a:r>
            <a:r>
              <a:rPr sz="3300" b="1" spc="-10" dirty="0">
                <a:latin typeface="Trebuchet MS"/>
                <a:cs typeface="Trebuchet MS"/>
                <a:hlinkClick r:id="rId3"/>
              </a:rPr>
              <a:t>de-orientacion</a:t>
            </a:r>
            <a:endParaRPr sz="3300">
              <a:latin typeface="Trebuchet MS"/>
              <a:cs typeface="Trebuchet MS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9551213" y="3635608"/>
            <a:ext cx="7186295" cy="6423025"/>
            <a:chOff x="9551213" y="3635608"/>
            <a:chExt cx="7186295" cy="6423025"/>
          </a:xfrm>
        </p:grpSpPr>
        <p:pic>
          <p:nvPicPr>
            <p:cNvPr id="15" name="object 15">
              <a:hlinkClick r:id="rId4"/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51213" y="3635608"/>
              <a:ext cx="904874" cy="904859"/>
            </a:xfrm>
            <a:prstGeom prst="rect">
              <a:avLst/>
            </a:prstGeom>
          </p:spPr>
        </p:pic>
        <p:sp>
          <p:nvSpPr>
            <p:cNvPr id="16" name="object 16">
              <a:hlinkClick r:id="rId6"/>
            </p:cNvPr>
            <p:cNvSpPr/>
            <p:nvPr/>
          </p:nvSpPr>
          <p:spPr>
            <a:xfrm>
              <a:off x="11023122" y="3671681"/>
              <a:ext cx="838200" cy="838200"/>
            </a:xfrm>
            <a:custGeom>
              <a:avLst/>
              <a:gdLst/>
              <a:ahLst/>
              <a:cxnLst/>
              <a:rect l="l" t="t" r="r" b="b"/>
              <a:pathLst>
                <a:path w="838200" h="838200">
                  <a:moveTo>
                    <a:pt x="733425" y="838200"/>
                  </a:moveTo>
                  <a:lnTo>
                    <a:pt x="104775" y="838200"/>
                  </a:lnTo>
                  <a:lnTo>
                    <a:pt x="64004" y="829962"/>
                  </a:lnTo>
                  <a:lnTo>
                    <a:pt x="30699" y="807500"/>
                  </a:lnTo>
                  <a:lnTo>
                    <a:pt x="8237" y="774195"/>
                  </a:lnTo>
                  <a:lnTo>
                    <a:pt x="0" y="733425"/>
                  </a:lnTo>
                  <a:lnTo>
                    <a:pt x="0" y="104775"/>
                  </a:lnTo>
                  <a:lnTo>
                    <a:pt x="8237" y="64004"/>
                  </a:lnTo>
                  <a:lnTo>
                    <a:pt x="30699" y="30699"/>
                  </a:lnTo>
                  <a:lnTo>
                    <a:pt x="64004" y="8237"/>
                  </a:lnTo>
                  <a:lnTo>
                    <a:pt x="104775" y="0"/>
                  </a:lnTo>
                  <a:lnTo>
                    <a:pt x="733425" y="0"/>
                  </a:lnTo>
                  <a:lnTo>
                    <a:pt x="774195" y="8237"/>
                  </a:lnTo>
                  <a:lnTo>
                    <a:pt x="807500" y="30699"/>
                  </a:lnTo>
                  <a:lnTo>
                    <a:pt x="829962" y="64004"/>
                  </a:lnTo>
                  <a:lnTo>
                    <a:pt x="838200" y="104775"/>
                  </a:lnTo>
                  <a:lnTo>
                    <a:pt x="838200" y="733425"/>
                  </a:lnTo>
                  <a:lnTo>
                    <a:pt x="829962" y="774195"/>
                  </a:lnTo>
                  <a:lnTo>
                    <a:pt x="807500" y="807500"/>
                  </a:lnTo>
                  <a:lnTo>
                    <a:pt x="774195" y="829962"/>
                  </a:lnTo>
                  <a:lnTo>
                    <a:pt x="733425" y="838200"/>
                  </a:lnTo>
                  <a:close/>
                </a:path>
              </a:pathLst>
            </a:custGeom>
            <a:solidFill>
              <a:srgbClr val="1C9A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>
              <a:hlinkClick r:id="rId6"/>
            </p:cNvPr>
            <p:cNvSpPr/>
            <p:nvPr/>
          </p:nvSpPr>
          <p:spPr>
            <a:xfrm>
              <a:off x="11180494" y="3877878"/>
              <a:ext cx="523875" cy="426084"/>
            </a:xfrm>
            <a:custGeom>
              <a:avLst/>
              <a:gdLst/>
              <a:ahLst/>
              <a:cxnLst/>
              <a:rect l="l" t="t" r="r" b="b"/>
              <a:pathLst>
                <a:path w="523875" h="426085">
                  <a:moveTo>
                    <a:pt x="164496" y="425805"/>
                  </a:moveTo>
                  <a:lnTo>
                    <a:pt x="119905" y="422551"/>
                  </a:lnTo>
                  <a:lnTo>
                    <a:pt x="77297" y="413127"/>
                  </a:lnTo>
                  <a:lnTo>
                    <a:pt x="37165" y="398046"/>
                  </a:lnTo>
                  <a:lnTo>
                    <a:pt x="0" y="377818"/>
                  </a:lnTo>
                  <a:lnTo>
                    <a:pt x="6322" y="378489"/>
                  </a:lnTo>
                  <a:lnTo>
                    <a:pt x="12703" y="378944"/>
                  </a:lnTo>
                  <a:lnTo>
                    <a:pt x="19124" y="379203"/>
                  </a:lnTo>
                  <a:lnTo>
                    <a:pt x="25565" y="379285"/>
                  </a:lnTo>
                  <a:lnTo>
                    <a:pt x="62452" y="376148"/>
                  </a:lnTo>
                  <a:lnTo>
                    <a:pt x="97335" y="367079"/>
                  </a:lnTo>
                  <a:lnTo>
                    <a:pt x="129704" y="352587"/>
                  </a:lnTo>
                  <a:lnTo>
                    <a:pt x="159048" y="333184"/>
                  </a:lnTo>
                  <a:lnTo>
                    <a:pt x="125477" y="327186"/>
                  </a:lnTo>
                  <a:lnTo>
                    <a:pt x="96366" y="311600"/>
                  </a:lnTo>
                  <a:lnTo>
                    <a:pt x="73502" y="288157"/>
                  </a:lnTo>
                  <a:lnTo>
                    <a:pt x="58674" y="258584"/>
                  </a:lnTo>
                  <a:lnTo>
                    <a:pt x="65170" y="259842"/>
                  </a:lnTo>
                  <a:lnTo>
                    <a:pt x="71875" y="260470"/>
                  </a:lnTo>
                  <a:lnTo>
                    <a:pt x="78790" y="260470"/>
                  </a:lnTo>
                  <a:lnTo>
                    <a:pt x="86098" y="260234"/>
                  </a:lnTo>
                  <a:lnTo>
                    <a:pt x="93249" y="259527"/>
                  </a:lnTo>
                  <a:lnTo>
                    <a:pt x="100243" y="258348"/>
                  </a:lnTo>
                  <a:lnTo>
                    <a:pt x="107080" y="256698"/>
                  </a:lnTo>
                  <a:lnTo>
                    <a:pt x="72936" y="243382"/>
                  </a:lnTo>
                  <a:lnTo>
                    <a:pt x="45629" y="219791"/>
                  </a:lnTo>
                  <a:lnTo>
                    <a:pt x="27516" y="188303"/>
                  </a:lnTo>
                  <a:lnTo>
                    <a:pt x="20955" y="151295"/>
                  </a:lnTo>
                  <a:lnTo>
                    <a:pt x="20955" y="149828"/>
                  </a:lnTo>
                  <a:lnTo>
                    <a:pt x="32175" y="155194"/>
                  </a:lnTo>
                  <a:lnTo>
                    <a:pt x="44084" y="159284"/>
                  </a:lnTo>
                  <a:lnTo>
                    <a:pt x="56581" y="161998"/>
                  </a:lnTo>
                  <a:lnTo>
                    <a:pt x="69570" y="163239"/>
                  </a:lnTo>
                  <a:lnTo>
                    <a:pt x="49994" y="146370"/>
                  </a:lnTo>
                  <a:lnTo>
                    <a:pt x="34916" y="125258"/>
                  </a:lnTo>
                  <a:lnTo>
                    <a:pt x="25221" y="100767"/>
                  </a:lnTo>
                  <a:lnTo>
                    <a:pt x="21793" y="73761"/>
                  </a:lnTo>
                  <a:lnTo>
                    <a:pt x="22755" y="59243"/>
                  </a:lnTo>
                  <a:lnTo>
                    <a:pt x="25565" y="45315"/>
                  </a:lnTo>
                  <a:lnTo>
                    <a:pt x="30103" y="32093"/>
                  </a:lnTo>
                  <a:lnTo>
                    <a:pt x="36252" y="19697"/>
                  </a:lnTo>
                  <a:lnTo>
                    <a:pt x="71076" y="55901"/>
                  </a:lnTo>
                  <a:lnTo>
                    <a:pt x="111411" y="86029"/>
                  </a:lnTo>
                  <a:lnTo>
                    <a:pt x="156485" y="109287"/>
                  </a:lnTo>
                  <a:lnTo>
                    <a:pt x="205521" y="124881"/>
                  </a:lnTo>
                  <a:lnTo>
                    <a:pt x="257746" y="132016"/>
                  </a:lnTo>
                  <a:lnTo>
                    <a:pt x="256070" y="124053"/>
                  </a:lnTo>
                  <a:lnTo>
                    <a:pt x="255022" y="115881"/>
                  </a:lnTo>
                  <a:lnTo>
                    <a:pt x="255022" y="107499"/>
                  </a:lnTo>
                  <a:lnTo>
                    <a:pt x="263479" y="65684"/>
                  </a:lnTo>
                  <a:lnTo>
                    <a:pt x="286533" y="31511"/>
                  </a:lnTo>
                  <a:lnTo>
                    <a:pt x="320706" y="8457"/>
                  </a:lnTo>
                  <a:lnTo>
                    <a:pt x="362521" y="0"/>
                  </a:lnTo>
                  <a:lnTo>
                    <a:pt x="384992" y="2357"/>
                  </a:lnTo>
                  <a:lnTo>
                    <a:pt x="405872" y="9115"/>
                  </a:lnTo>
                  <a:lnTo>
                    <a:pt x="424669" y="19802"/>
                  </a:lnTo>
                  <a:lnTo>
                    <a:pt x="440893" y="33947"/>
                  </a:lnTo>
                  <a:lnTo>
                    <a:pt x="458993" y="29592"/>
                  </a:lnTo>
                  <a:lnTo>
                    <a:pt x="476464" y="23783"/>
                  </a:lnTo>
                  <a:lnTo>
                    <a:pt x="493228" y="16560"/>
                  </a:lnTo>
                  <a:lnTo>
                    <a:pt x="509206" y="7962"/>
                  </a:lnTo>
                  <a:lnTo>
                    <a:pt x="501482" y="26013"/>
                  </a:lnTo>
                  <a:lnTo>
                    <a:pt x="490792" y="42198"/>
                  </a:lnTo>
                  <a:lnTo>
                    <a:pt x="477469" y="56143"/>
                  </a:lnTo>
                  <a:lnTo>
                    <a:pt x="461848" y="67475"/>
                  </a:lnTo>
                  <a:lnTo>
                    <a:pt x="477990" y="64881"/>
                  </a:lnTo>
                  <a:lnTo>
                    <a:pt x="493699" y="61188"/>
                  </a:lnTo>
                  <a:lnTo>
                    <a:pt x="508938" y="56395"/>
                  </a:lnTo>
                  <a:lnTo>
                    <a:pt x="523665" y="50501"/>
                  </a:lnTo>
                  <a:lnTo>
                    <a:pt x="512130" y="66194"/>
                  </a:lnTo>
                  <a:lnTo>
                    <a:pt x="499279" y="80807"/>
                  </a:lnTo>
                  <a:lnTo>
                    <a:pt x="485209" y="94202"/>
                  </a:lnTo>
                  <a:lnTo>
                    <a:pt x="470020" y="106241"/>
                  </a:lnTo>
                  <a:lnTo>
                    <a:pt x="470230" y="110851"/>
                  </a:lnTo>
                  <a:lnTo>
                    <a:pt x="470230" y="120072"/>
                  </a:lnTo>
                  <a:lnTo>
                    <a:pt x="467563" y="159168"/>
                  </a:lnTo>
                  <a:lnTo>
                    <a:pt x="459618" y="198518"/>
                  </a:lnTo>
                  <a:lnTo>
                    <a:pt x="446480" y="237283"/>
                  </a:lnTo>
                  <a:lnTo>
                    <a:pt x="428233" y="274625"/>
                  </a:lnTo>
                  <a:lnTo>
                    <a:pt x="404960" y="309707"/>
                  </a:lnTo>
                  <a:lnTo>
                    <a:pt x="376746" y="341690"/>
                  </a:lnTo>
                  <a:lnTo>
                    <a:pt x="343674" y="369737"/>
                  </a:lnTo>
                  <a:lnTo>
                    <a:pt x="305829" y="393010"/>
                  </a:lnTo>
                  <a:lnTo>
                    <a:pt x="263295" y="410671"/>
                  </a:lnTo>
                  <a:lnTo>
                    <a:pt x="216156" y="421882"/>
                  </a:lnTo>
                  <a:lnTo>
                    <a:pt x="164496" y="42580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>
              <a:hlinkClick r:id="rId7"/>
            </p:cNvPr>
            <p:cNvSpPr/>
            <p:nvPr/>
          </p:nvSpPr>
          <p:spPr>
            <a:xfrm>
              <a:off x="12423709" y="3671681"/>
              <a:ext cx="836930" cy="838200"/>
            </a:xfrm>
            <a:custGeom>
              <a:avLst/>
              <a:gdLst/>
              <a:ahLst/>
              <a:cxnLst/>
              <a:rect l="l" t="t" r="r" b="b"/>
              <a:pathLst>
                <a:path w="836930" h="838200">
                  <a:moveTo>
                    <a:pt x="766918" y="838201"/>
                  </a:moveTo>
                  <a:lnTo>
                    <a:pt x="69605" y="838201"/>
                  </a:lnTo>
                  <a:lnTo>
                    <a:pt x="42340" y="832691"/>
                  </a:lnTo>
                  <a:lnTo>
                    <a:pt x="42544" y="832691"/>
                  </a:lnTo>
                  <a:lnTo>
                    <a:pt x="20493" y="817864"/>
                  </a:lnTo>
                  <a:lnTo>
                    <a:pt x="5510" y="795746"/>
                  </a:lnTo>
                  <a:lnTo>
                    <a:pt x="0" y="768595"/>
                  </a:lnTo>
                  <a:lnTo>
                    <a:pt x="0" y="69605"/>
                  </a:lnTo>
                  <a:lnTo>
                    <a:pt x="5451" y="42632"/>
                  </a:lnTo>
                  <a:lnTo>
                    <a:pt x="20336" y="20493"/>
                  </a:lnTo>
                  <a:lnTo>
                    <a:pt x="42455" y="5509"/>
                  </a:lnTo>
                  <a:lnTo>
                    <a:pt x="69605" y="0"/>
                  </a:lnTo>
                  <a:lnTo>
                    <a:pt x="767337" y="0"/>
                  </a:lnTo>
                  <a:lnTo>
                    <a:pt x="794481" y="5509"/>
                  </a:lnTo>
                  <a:lnTo>
                    <a:pt x="816554" y="20493"/>
                  </a:lnTo>
                  <a:lnTo>
                    <a:pt x="831315" y="42632"/>
                  </a:lnTo>
                  <a:lnTo>
                    <a:pt x="836524" y="69605"/>
                  </a:lnTo>
                  <a:lnTo>
                    <a:pt x="836524" y="134179"/>
                  </a:lnTo>
                  <a:lnTo>
                    <a:pt x="185754" y="134179"/>
                  </a:lnTo>
                  <a:lnTo>
                    <a:pt x="158296" y="139702"/>
                  </a:lnTo>
                  <a:lnTo>
                    <a:pt x="135908" y="154777"/>
                  </a:lnTo>
                  <a:lnTo>
                    <a:pt x="120833" y="177165"/>
                  </a:lnTo>
                  <a:lnTo>
                    <a:pt x="115310" y="204623"/>
                  </a:lnTo>
                  <a:lnTo>
                    <a:pt x="120833" y="232081"/>
                  </a:lnTo>
                  <a:lnTo>
                    <a:pt x="135908" y="254468"/>
                  </a:lnTo>
                  <a:lnTo>
                    <a:pt x="158296" y="269544"/>
                  </a:lnTo>
                  <a:lnTo>
                    <a:pt x="185754" y="275067"/>
                  </a:lnTo>
                  <a:lnTo>
                    <a:pt x="836524" y="275067"/>
                  </a:lnTo>
                  <a:lnTo>
                    <a:pt x="836524" y="311547"/>
                  </a:lnTo>
                  <a:lnTo>
                    <a:pt x="572777" y="311547"/>
                  </a:lnTo>
                  <a:lnTo>
                    <a:pt x="555109" y="311993"/>
                  </a:lnTo>
                  <a:lnTo>
                    <a:pt x="554051" y="311993"/>
                  </a:lnTo>
                  <a:lnTo>
                    <a:pt x="529221" y="315373"/>
                  </a:lnTo>
                  <a:lnTo>
                    <a:pt x="512703" y="319933"/>
                  </a:lnTo>
                  <a:lnTo>
                    <a:pt x="124115" y="319933"/>
                  </a:lnTo>
                  <a:lnTo>
                    <a:pt x="124115" y="691442"/>
                  </a:lnTo>
                  <a:lnTo>
                    <a:pt x="836524" y="691442"/>
                  </a:lnTo>
                  <a:lnTo>
                    <a:pt x="836524" y="768595"/>
                  </a:lnTo>
                  <a:lnTo>
                    <a:pt x="831072" y="795569"/>
                  </a:lnTo>
                  <a:lnTo>
                    <a:pt x="816187" y="817707"/>
                  </a:lnTo>
                  <a:lnTo>
                    <a:pt x="794068" y="832691"/>
                  </a:lnTo>
                  <a:lnTo>
                    <a:pt x="766918" y="838201"/>
                  </a:lnTo>
                  <a:close/>
                </a:path>
                <a:path w="836930" h="838200">
                  <a:moveTo>
                    <a:pt x="836524" y="275067"/>
                  </a:moveTo>
                  <a:lnTo>
                    <a:pt x="185754" y="275067"/>
                  </a:lnTo>
                  <a:lnTo>
                    <a:pt x="213212" y="269544"/>
                  </a:lnTo>
                  <a:lnTo>
                    <a:pt x="235599" y="254468"/>
                  </a:lnTo>
                  <a:lnTo>
                    <a:pt x="250675" y="232081"/>
                  </a:lnTo>
                  <a:lnTo>
                    <a:pt x="256198" y="204623"/>
                  </a:lnTo>
                  <a:lnTo>
                    <a:pt x="250675" y="177165"/>
                  </a:lnTo>
                  <a:lnTo>
                    <a:pt x="235599" y="154777"/>
                  </a:lnTo>
                  <a:lnTo>
                    <a:pt x="213212" y="139702"/>
                  </a:lnTo>
                  <a:lnTo>
                    <a:pt x="185754" y="134179"/>
                  </a:lnTo>
                  <a:lnTo>
                    <a:pt x="836524" y="134179"/>
                  </a:lnTo>
                  <a:lnTo>
                    <a:pt x="836524" y="275067"/>
                  </a:lnTo>
                  <a:close/>
                </a:path>
                <a:path w="836930" h="838200">
                  <a:moveTo>
                    <a:pt x="836524" y="691442"/>
                  </a:moveTo>
                  <a:lnTo>
                    <a:pt x="713246" y="691442"/>
                  </a:lnTo>
                  <a:lnTo>
                    <a:pt x="713646" y="470885"/>
                  </a:lnTo>
                  <a:lnTo>
                    <a:pt x="713666" y="459983"/>
                  </a:lnTo>
                  <a:lnTo>
                    <a:pt x="712716" y="445903"/>
                  </a:lnTo>
                  <a:lnTo>
                    <a:pt x="707151" y="413276"/>
                  </a:lnTo>
                  <a:lnTo>
                    <a:pt x="707036" y="412601"/>
                  </a:lnTo>
                  <a:lnTo>
                    <a:pt x="707009" y="412444"/>
                  </a:lnTo>
                  <a:lnTo>
                    <a:pt x="692261" y="372773"/>
                  </a:lnTo>
                  <a:lnTo>
                    <a:pt x="664187" y="340060"/>
                  </a:lnTo>
                  <a:lnTo>
                    <a:pt x="609048" y="314482"/>
                  </a:lnTo>
                  <a:lnTo>
                    <a:pt x="572777" y="311547"/>
                  </a:lnTo>
                  <a:lnTo>
                    <a:pt x="836524" y="311547"/>
                  </a:lnTo>
                  <a:lnTo>
                    <a:pt x="836524" y="691442"/>
                  </a:lnTo>
                  <a:close/>
                </a:path>
                <a:path w="836930" h="838200">
                  <a:moveTo>
                    <a:pt x="327062" y="691442"/>
                  </a:moveTo>
                  <a:lnTo>
                    <a:pt x="247812" y="691442"/>
                  </a:lnTo>
                  <a:lnTo>
                    <a:pt x="247812" y="319933"/>
                  </a:lnTo>
                  <a:lnTo>
                    <a:pt x="327062" y="319933"/>
                  </a:lnTo>
                  <a:lnTo>
                    <a:pt x="327062" y="691442"/>
                  </a:lnTo>
                  <a:close/>
                </a:path>
                <a:path w="836930" h="838200">
                  <a:moveTo>
                    <a:pt x="446984" y="371089"/>
                  </a:moveTo>
                  <a:lnTo>
                    <a:pt x="446984" y="319933"/>
                  </a:lnTo>
                  <a:lnTo>
                    <a:pt x="512703" y="319933"/>
                  </a:lnTo>
                  <a:lnTo>
                    <a:pt x="503139" y="322574"/>
                  </a:lnTo>
                  <a:lnTo>
                    <a:pt x="479690" y="334609"/>
                  </a:lnTo>
                  <a:lnTo>
                    <a:pt x="463613" y="346265"/>
                  </a:lnTo>
                  <a:lnTo>
                    <a:pt x="454846" y="353950"/>
                  </a:lnTo>
                  <a:lnTo>
                    <a:pt x="450326" y="361085"/>
                  </a:lnTo>
                  <a:lnTo>
                    <a:pt x="446984" y="371089"/>
                  </a:lnTo>
                  <a:close/>
                </a:path>
                <a:path w="836930" h="838200">
                  <a:moveTo>
                    <a:pt x="589130" y="691442"/>
                  </a:moveTo>
                  <a:lnTo>
                    <a:pt x="452016" y="691442"/>
                  </a:lnTo>
                  <a:lnTo>
                    <a:pt x="452016" y="470885"/>
                  </a:lnTo>
                  <a:lnTo>
                    <a:pt x="454394" y="461837"/>
                  </a:lnTo>
                  <a:lnTo>
                    <a:pt x="464438" y="441900"/>
                  </a:lnTo>
                  <a:lnTo>
                    <a:pt x="486511" y="421885"/>
                  </a:lnTo>
                  <a:lnTo>
                    <a:pt x="524976" y="412601"/>
                  </a:lnTo>
                  <a:lnTo>
                    <a:pt x="562019" y="413276"/>
                  </a:lnTo>
                  <a:lnTo>
                    <a:pt x="580744" y="419572"/>
                  </a:lnTo>
                  <a:lnTo>
                    <a:pt x="586890" y="436954"/>
                  </a:lnTo>
                  <a:lnTo>
                    <a:pt x="586195" y="470885"/>
                  </a:lnTo>
                  <a:lnTo>
                    <a:pt x="589130" y="691442"/>
                  </a:lnTo>
                  <a:close/>
                </a:path>
              </a:pathLst>
            </a:custGeom>
            <a:solidFill>
              <a:srgbClr val="0177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>
              <a:hlinkClick r:id="rId8"/>
            </p:cNvPr>
            <p:cNvSpPr/>
            <p:nvPr/>
          </p:nvSpPr>
          <p:spPr>
            <a:xfrm>
              <a:off x="13832281" y="3760772"/>
              <a:ext cx="913130" cy="663575"/>
            </a:xfrm>
            <a:custGeom>
              <a:avLst/>
              <a:gdLst/>
              <a:ahLst/>
              <a:cxnLst/>
              <a:rect l="l" t="t" r="r" b="b"/>
              <a:pathLst>
                <a:path w="913130" h="663575">
                  <a:moveTo>
                    <a:pt x="855510" y="663346"/>
                  </a:moveTo>
                  <a:lnTo>
                    <a:pt x="57288" y="663346"/>
                  </a:lnTo>
                  <a:lnTo>
                    <a:pt x="35181" y="659009"/>
                  </a:lnTo>
                  <a:lnTo>
                    <a:pt x="16950" y="647089"/>
                  </a:lnTo>
                  <a:lnTo>
                    <a:pt x="4566" y="629217"/>
                  </a:lnTo>
                  <a:lnTo>
                    <a:pt x="0" y="607027"/>
                  </a:lnTo>
                  <a:lnTo>
                    <a:pt x="7" y="53257"/>
                  </a:lnTo>
                  <a:lnTo>
                    <a:pt x="19475" y="14062"/>
                  </a:lnTo>
                  <a:lnTo>
                    <a:pt x="57288" y="0"/>
                  </a:lnTo>
                  <a:lnTo>
                    <a:pt x="855510" y="0"/>
                  </a:lnTo>
                  <a:lnTo>
                    <a:pt x="877617" y="4487"/>
                  </a:lnTo>
                  <a:lnTo>
                    <a:pt x="895848" y="16722"/>
                  </a:lnTo>
                  <a:lnTo>
                    <a:pt x="908232" y="34859"/>
                  </a:lnTo>
                  <a:lnTo>
                    <a:pt x="912798" y="57057"/>
                  </a:lnTo>
                  <a:lnTo>
                    <a:pt x="912798" y="606317"/>
                  </a:lnTo>
                  <a:lnTo>
                    <a:pt x="907931" y="628946"/>
                  </a:lnTo>
                  <a:lnTo>
                    <a:pt x="895580" y="647036"/>
                  </a:lnTo>
                  <a:lnTo>
                    <a:pt x="877516" y="659030"/>
                  </a:lnTo>
                  <a:lnTo>
                    <a:pt x="855510" y="663346"/>
                  </a:lnTo>
                  <a:close/>
                </a:path>
              </a:pathLst>
            </a:custGeom>
            <a:solidFill>
              <a:srgbClr val="F1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>
              <a:hlinkClick r:id="rId8"/>
            </p:cNvPr>
            <p:cNvSpPr/>
            <p:nvPr/>
          </p:nvSpPr>
          <p:spPr>
            <a:xfrm>
              <a:off x="13937130" y="3908757"/>
              <a:ext cx="353060" cy="515620"/>
            </a:xfrm>
            <a:custGeom>
              <a:avLst/>
              <a:gdLst/>
              <a:ahLst/>
              <a:cxnLst/>
              <a:rect l="l" t="t" r="r" b="b"/>
              <a:pathLst>
                <a:path w="353059" h="515620">
                  <a:moveTo>
                    <a:pt x="9272" y="515361"/>
                  </a:moveTo>
                  <a:lnTo>
                    <a:pt x="0" y="503086"/>
                  </a:lnTo>
                  <a:lnTo>
                    <a:pt x="713" y="0"/>
                  </a:lnTo>
                  <a:lnTo>
                    <a:pt x="352948" y="252011"/>
                  </a:lnTo>
                  <a:lnTo>
                    <a:pt x="350780" y="266446"/>
                  </a:lnTo>
                  <a:lnTo>
                    <a:pt x="9272" y="515361"/>
                  </a:lnTo>
                  <a:close/>
                </a:path>
              </a:pathLst>
            </a:custGeom>
            <a:solidFill>
              <a:srgbClr val="211F1F">
                <a:alpha val="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>
              <a:hlinkClick r:id="rId8"/>
            </p:cNvPr>
            <p:cNvSpPr/>
            <p:nvPr/>
          </p:nvSpPr>
          <p:spPr>
            <a:xfrm>
              <a:off x="13832218" y="3779532"/>
              <a:ext cx="913130" cy="645795"/>
            </a:xfrm>
            <a:custGeom>
              <a:avLst/>
              <a:gdLst/>
              <a:ahLst/>
              <a:cxnLst/>
              <a:rect l="l" t="t" r="r" b="b"/>
              <a:pathLst>
                <a:path w="913130" h="645795">
                  <a:moveTo>
                    <a:pt x="114630" y="37503"/>
                  </a:moveTo>
                  <a:lnTo>
                    <a:pt x="110134" y="18580"/>
                  </a:lnTo>
                  <a:lnTo>
                    <a:pt x="97840" y="7137"/>
                  </a:lnTo>
                  <a:lnTo>
                    <a:pt x="79629" y="1511"/>
                  </a:lnTo>
                  <a:lnTo>
                    <a:pt x="57340" y="0"/>
                  </a:lnTo>
                  <a:lnTo>
                    <a:pt x="35064" y="1397"/>
                  </a:lnTo>
                  <a:lnTo>
                    <a:pt x="16852" y="6845"/>
                  </a:lnTo>
                  <a:lnTo>
                    <a:pt x="4559" y="18249"/>
                  </a:lnTo>
                  <a:lnTo>
                    <a:pt x="63" y="37503"/>
                  </a:lnTo>
                  <a:lnTo>
                    <a:pt x="0" y="591273"/>
                  </a:lnTo>
                  <a:lnTo>
                    <a:pt x="330" y="594995"/>
                  </a:lnTo>
                  <a:lnTo>
                    <a:pt x="1714" y="602386"/>
                  </a:lnTo>
                  <a:lnTo>
                    <a:pt x="2781" y="605980"/>
                  </a:lnTo>
                  <a:lnTo>
                    <a:pt x="4508" y="610260"/>
                  </a:lnTo>
                  <a:lnTo>
                    <a:pt x="4559" y="610463"/>
                  </a:lnTo>
                  <a:lnTo>
                    <a:pt x="4660" y="610628"/>
                  </a:lnTo>
                  <a:lnTo>
                    <a:pt x="5613" y="612952"/>
                  </a:lnTo>
                  <a:lnTo>
                    <a:pt x="7378" y="616267"/>
                  </a:lnTo>
                  <a:lnTo>
                    <a:pt x="38798" y="641858"/>
                  </a:lnTo>
                  <a:lnTo>
                    <a:pt x="52933" y="644563"/>
                  </a:lnTo>
                  <a:lnTo>
                    <a:pt x="57200" y="644563"/>
                  </a:lnTo>
                  <a:lnTo>
                    <a:pt x="57340" y="644588"/>
                  </a:lnTo>
                  <a:lnTo>
                    <a:pt x="114630" y="644563"/>
                  </a:lnTo>
                  <a:lnTo>
                    <a:pt x="114630" y="636612"/>
                  </a:lnTo>
                  <a:lnTo>
                    <a:pt x="114630" y="37503"/>
                  </a:lnTo>
                  <a:close/>
                </a:path>
                <a:path w="913130" h="645795">
                  <a:moveTo>
                    <a:pt x="912850" y="35344"/>
                  </a:moveTo>
                  <a:lnTo>
                    <a:pt x="910640" y="26962"/>
                  </a:lnTo>
                  <a:lnTo>
                    <a:pt x="908354" y="17462"/>
                  </a:lnTo>
                  <a:lnTo>
                    <a:pt x="908088" y="17246"/>
                  </a:lnTo>
                  <a:lnTo>
                    <a:pt x="907986" y="16827"/>
                  </a:lnTo>
                  <a:lnTo>
                    <a:pt x="898321" y="8636"/>
                  </a:lnTo>
                  <a:lnTo>
                    <a:pt x="895642" y="6362"/>
                  </a:lnTo>
                  <a:lnTo>
                    <a:pt x="877570" y="1727"/>
                  </a:lnTo>
                  <a:lnTo>
                    <a:pt x="855560" y="685"/>
                  </a:lnTo>
                  <a:lnTo>
                    <a:pt x="849350" y="1016"/>
                  </a:lnTo>
                  <a:lnTo>
                    <a:pt x="834085" y="1727"/>
                  </a:lnTo>
                  <a:lnTo>
                    <a:pt x="833577" y="1727"/>
                  </a:lnTo>
                  <a:lnTo>
                    <a:pt x="833285" y="1765"/>
                  </a:lnTo>
                  <a:lnTo>
                    <a:pt x="815073" y="6489"/>
                  </a:lnTo>
                  <a:lnTo>
                    <a:pt x="802779" y="17157"/>
                  </a:lnTo>
                  <a:lnTo>
                    <a:pt x="799134" y="32473"/>
                  </a:lnTo>
                  <a:lnTo>
                    <a:pt x="798283" y="36055"/>
                  </a:lnTo>
                  <a:lnTo>
                    <a:pt x="798283" y="644588"/>
                  </a:lnTo>
                  <a:lnTo>
                    <a:pt x="798283" y="645274"/>
                  </a:lnTo>
                  <a:lnTo>
                    <a:pt x="855560" y="645274"/>
                  </a:lnTo>
                  <a:lnTo>
                    <a:pt x="859929" y="644410"/>
                  </a:lnTo>
                  <a:lnTo>
                    <a:pt x="862939" y="644271"/>
                  </a:lnTo>
                  <a:lnTo>
                    <a:pt x="873760" y="641832"/>
                  </a:lnTo>
                  <a:lnTo>
                    <a:pt x="874572" y="641477"/>
                  </a:lnTo>
                  <a:lnTo>
                    <a:pt x="877976" y="640791"/>
                  </a:lnTo>
                  <a:lnTo>
                    <a:pt x="881481" y="638429"/>
                  </a:lnTo>
                  <a:lnTo>
                    <a:pt x="883894" y="637362"/>
                  </a:lnTo>
                  <a:lnTo>
                    <a:pt x="892987" y="631037"/>
                  </a:lnTo>
                  <a:lnTo>
                    <a:pt x="893927" y="630059"/>
                  </a:lnTo>
                  <a:lnTo>
                    <a:pt x="896175" y="628548"/>
                  </a:lnTo>
                  <a:lnTo>
                    <a:pt x="897991" y="625856"/>
                  </a:lnTo>
                  <a:lnTo>
                    <a:pt x="900671" y="623074"/>
                  </a:lnTo>
                  <a:lnTo>
                    <a:pt x="906665" y="613791"/>
                  </a:lnTo>
                  <a:lnTo>
                    <a:pt x="907453" y="611809"/>
                  </a:lnTo>
                  <a:lnTo>
                    <a:pt x="908392" y="610412"/>
                  </a:lnTo>
                  <a:lnTo>
                    <a:pt x="908773" y="608495"/>
                  </a:lnTo>
                  <a:lnTo>
                    <a:pt x="910755" y="603529"/>
                  </a:lnTo>
                  <a:lnTo>
                    <a:pt x="912774" y="592670"/>
                  </a:lnTo>
                  <a:lnTo>
                    <a:pt x="912774" y="588594"/>
                  </a:lnTo>
                  <a:lnTo>
                    <a:pt x="912850" y="588213"/>
                  </a:lnTo>
                  <a:lnTo>
                    <a:pt x="912850" y="36080"/>
                  </a:lnTo>
                  <a:lnTo>
                    <a:pt x="912850" y="35344"/>
                  </a:lnTo>
                  <a:close/>
                </a:path>
              </a:pathLst>
            </a:custGeom>
            <a:solidFill>
              <a:srgbClr val="D44B3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>
              <a:hlinkClick r:id="rId8"/>
            </p:cNvPr>
            <p:cNvSpPr/>
            <p:nvPr/>
          </p:nvSpPr>
          <p:spPr>
            <a:xfrm>
              <a:off x="13837360" y="3824989"/>
              <a:ext cx="908050" cy="600075"/>
            </a:xfrm>
            <a:custGeom>
              <a:avLst/>
              <a:gdLst/>
              <a:ahLst/>
              <a:cxnLst/>
              <a:rect l="l" t="t" r="r" b="b"/>
              <a:pathLst>
                <a:path w="908050" h="600075">
                  <a:moveTo>
                    <a:pt x="850403" y="599838"/>
                  </a:moveTo>
                  <a:lnTo>
                    <a:pt x="606098" y="599128"/>
                  </a:lnTo>
                  <a:lnTo>
                    <a:pt x="0" y="16196"/>
                  </a:lnTo>
                  <a:lnTo>
                    <a:pt x="31896" y="29182"/>
                  </a:lnTo>
                  <a:lnTo>
                    <a:pt x="454145" y="331715"/>
                  </a:lnTo>
                  <a:lnTo>
                    <a:pt x="907692" y="0"/>
                  </a:lnTo>
                  <a:lnTo>
                    <a:pt x="907677" y="547245"/>
                  </a:lnTo>
                  <a:lnTo>
                    <a:pt x="888140" y="586157"/>
                  </a:lnTo>
                  <a:lnTo>
                    <a:pt x="857849" y="599540"/>
                  </a:lnTo>
                  <a:lnTo>
                    <a:pt x="850403" y="599838"/>
                  </a:lnTo>
                  <a:close/>
                </a:path>
              </a:pathLst>
            </a:custGeom>
            <a:solidFill>
              <a:srgbClr val="211F1F">
                <a:alpha val="7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>
              <a:hlinkClick r:id="rId8"/>
            </p:cNvPr>
            <p:cNvSpPr/>
            <p:nvPr/>
          </p:nvSpPr>
          <p:spPr>
            <a:xfrm>
              <a:off x="13833336" y="3757827"/>
              <a:ext cx="911860" cy="418465"/>
            </a:xfrm>
            <a:custGeom>
              <a:avLst/>
              <a:gdLst/>
              <a:ahLst/>
              <a:cxnLst/>
              <a:rect l="l" t="t" r="r" b="b"/>
              <a:pathLst>
                <a:path w="911859" h="418464">
                  <a:moveTo>
                    <a:pt x="911237" y="51371"/>
                  </a:moveTo>
                  <a:lnTo>
                    <a:pt x="910755" y="47688"/>
                  </a:lnTo>
                  <a:lnTo>
                    <a:pt x="910691" y="47383"/>
                  </a:lnTo>
                  <a:lnTo>
                    <a:pt x="910475" y="46482"/>
                  </a:lnTo>
                  <a:lnTo>
                    <a:pt x="910412" y="44450"/>
                  </a:lnTo>
                  <a:lnTo>
                    <a:pt x="909612" y="42748"/>
                  </a:lnTo>
                  <a:lnTo>
                    <a:pt x="909078" y="40424"/>
                  </a:lnTo>
                  <a:lnTo>
                    <a:pt x="907897" y="36906"/>
                  </a:lnTo>
                  <a:lnTo>
                    <a:pt x="886802" y="10845"/>
                  </a:lnTo>
                  <a:lnTo>
                    <a:pt x="884047" y="8267"/>
                  </a:lnTo>
                  <a:lnTo>
                    <a:pt x="881468" y="7315"/>
                  </a:lnTo>
                  <a:lnTo>
                    <a:pt x="879817" y="6210"/>
                  </a:lnTo>
                  <a:lnTo>
                    <a:pt x="867410" y="1562"/>
                  </a:lnTo>
                  <a:lnTo>
                    <a:pt x="865378" y="1320"/>
                  </a:lnTo>
                  <a:lnTo>
                    <a:pt x="863536" y="622"/>
                  </a:lnTo>
                  <a:lnTo>
                    <a:pt x="860602" y="723"/>
                  </a:lnTo>
                  <a:lnTo>
                    <a:pt x="854748" y="0"/>
                  </a:lnTo>
                  <a:lnTo>
                    <a:pt x="845654" y="596"/>
                  </a:lnTo>
                  <a:lnTo>
                    <a:pt x="842086" y="1371"/>
                  </a:lnTo>
                  <a:lnTo>
                    <a:pt x="841743" y="1371"/>
                  </a:lnTo>
                  <a:lnTo>
                    <a:pt x="841489" y="1498"/>
                  </a:lnTo>
                  <a:lnTo>
                    <a:pt x="836930" y="2463"/>
                  </a:lnTo>
                  <a:lnTo>
                    <a:pt x="828624" y="5803"/>
                  </a:lnTo>
                  <a:lnTo>
                    <a:pt x="821232" y="10718"/>
                  </a:lnTo>
                  <a:lnTo>
                    <a:pt x="454964" y="278003"/>
                  </a:lnTo>
                  <a:lnTo>
                    <a:pt x="90220" y="13703"/>
                  </a:lnTo>
                  <a:lnTo>
                    <a:pt x="56222" y="2946"/>
                  </a:lnTo>
                  <a:lnTo>
                    <a:pt x="47917" y="4114"/>
                  </a:lnTo>
                  <a:lnTo>
                    <a:pt x="47675" y="4102"/>
                  </a:lnTo>
                  <a:lnTo>
                    <a:pt x="47459" y="4178"/>
                  </a:lnTo>
                  <a:lnTo>
                    <a:pt x="42748" y="4838"/>
                  </a:lnTo>
                  <a:lnTo>
                    <a:pt x="29959" y="9448"/>
                  </a:lnTo>
                  <a:lnTo>
                    <a:pt x="18516" y="16776"/>
                  </a:lnTo>
                  <a:lnTo>
                    <a:pt x="9093" y="26822"/>
                  </a:lnTo>
                  <a:lnTo>
                    <a:pt x="152" y="47383"/>
                  </a:lnTo>
                  <a:lnTo>
                    <a:pt x="63" y="65519"/>
                  </a:lnTo>
                  <a:lnTo>
                    <a:pt x="0" y="69278"/>
                  </a:lnTo>
                  <a:lnTo>
                    <a:pt x="7950" y="90017"/>
                  </a:lnTo>
                  <a:lnTo>
                    <a:pt x="23583" y="106895"/>
                  </a:lnTo>
                  <a:lnTo>
                    <a:pt x="454279" y="418096"/>
                  </a:lnTo>
                  <a:lnTo>
                    <a:pt x="468172" y="408000"/>
                  </a:lnTo>
                  <a:lnTo>
                    <a:pt x="887806" y="103314"/>
                  </a:lnTo>
                  <a:lnTo>
                    <a:pt x="888022" y="103085"/>
                  </a:lnTo>
                  <a:lnTo>
                    <a:pt x="890816" y="101053"/>
                  </a:lnTo>
                  <a:lnTo>
                    <a:pt x="893597" y="98577"/>
                  </a:lnTo>
                  <a:lnTo>
                    <a:pt x="898677" y="93103"/>
                  </a:lnTo>
                  <a:lnTo>
                    <a:pt x="900925" y="90144"/>
                  </a:lnTo>
                  <a:lnTo>
                    <a:pt x="902385" y="87757"/>
                  </a:lnTo>
                  <a:lnTo>
                    <a:pt x="903490" y="86588"/>
                  </a:lnTo>
                  <a:lnTo>
                    <a:pt x="904074" y="85039"/>
                  </a:lnTo>
                  <a:lnTo>
                    <a:pt x="904836" y="83794"/>
                  </a:lnTo>
                  <a:lnTo>
                    <a:pt x="906462" y="80454"/>
                  </a:lnTo>
                  <a:lnTo>
                    <a:pt x="909078" y="73469"/>
                  </a:lnTo>
                  <a:lnTo>
                    <a:pt x="910031" y="69875"/>
                  </a:lnTo>
                  <a:lnTo>
                    <a:pt x="910234" y="68618"/>
                  </a:lnTo>
                  <a:lnTo>
                    <a:pt x="911161" y="66154"/>
                  </a:lnTo>
                  <a:lnTo>
                    <a:pt x="911059" y="63538"/>
                  </a:lnTo>
                  <a:lnTo>
                    <a:pt x="911237" y="62522"/>
                  </a:lnTo>
                  <a:lnTo>
                    <a:pt x="911237" y="51371"/>
                  </a:lnTo>
                  <a:close/>
                </a:path>
              </a:pathLst>
            </a:custGeom>
            <a:solidFill>
              <a:srgbClr val="D44B3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0623958" y="5464695"/>
              <a:ext cx="6113780" cy="4594225"/>
            </a:xfrm>
            <a:custGeom>
              <a:avLst/>
              <a:gdLst/>
              <a:ahLst/>
              <a:cxnLst/>
              <a:rect l="l" t="t" r="r" b="b"/>
              <a:pathLst>
                <a:path w="6113780" h="4594225">
                  <a:moveTo>
                    <a:pt x="0" y="1411282"/>
                  </a:moveTo>
                  <a:lnTo>
                    <a:pt x="276" y="1351268"/>
                  </a:lnTo>
                  <a:lnTo>
                    <a:pt x="1881" y="1288851"/>
                  </a:lnTo>
                  <a:lnTo>
                    <a:pt x="4525" y="1232957"/>
                  </a:lnTo>
                  <a:lnTo>
                    <a:pt x="8780" y="1178120"/>
                  </a:lnTo>
                  <a:lnTo>
                    <a:pt x="14612" y="1124353"/>
                  </a:lnTo>
                  <a:lnTo>
                    <a:pt x="21988" y="1071671"/>
                  </a:lnTo>
                  <a:lnTo>
                    <a:pt x="30875" y="1020084"/>
                  </a:lnTo>
                  <a:lnTo>
                    <a:pt x="41240" y="969607"/>
                  </a:lnTo>
                  <a:lnTo>
                    <a:pt x="53050" y="920253"/>
                  </a:lnTo>
                  <a:lnTo>
                    <a:pt x="66271" y="872034"/>
                  </a:lnTo>
                  <a:lnTo>
                    <a:pt x="80871" y="824963"/>
                  </a:lnTo>
                  <a:lnTo>
                    <a:pt x="96817" y="779053"/>
                  </a:lnTo>
                  <a:lnTo>
                    <a:pt x="114075" y="734317"/>
                  </a:lnTo>
                  <a:lnTo>
                    <a:pt x="132612" y="690768"/>
                  </a:lnTo>
                  <a:lnTo>
                    <a:pt x="152395" y="648419"/>
                  </a:lnTo>
                  <a:lnTo>
                    <a:pt x="173391" y="607283"/>
                  </a:lnTo>
                  <a:lnTo>
                    <a:pt x="195567" y="567372"/>
                  </a:lnTo>
                  <a:lnTo>
                    <a:pt x="218890" y="528701"/>
                  </a:lnTo>
                  <a:lnTo>
                    <a:pt x="243326" y="491280"/>
                  </a:lnTo>
                  <a:lnTo>
                    <a:pt x="268844" y="455125"/>
                  </a:lnTo>
                  <a:lnTo>
                    <a:pt x="295409" y="420246"/>
                  </a:lnTo>
                  <a:lnTo>
                    <a:pt x="322988" y="386658"/>
                  </a:lnTo>
                  <a:lnTo>
                    <a:pt x="351548" y="354374"/>
                  </a:lnTo>
                  <a:lnTo>
                    <a:pt x="381057" y="323405"/>
                  </a:lnTo>
                  <a:lnTo>
                    <a:pt x="411481" y="293766"/>
                  </a:lnTo>
                  <a:lnTo>
                    <a:pt x="442787" y="265469"/>
                  </a:lnTo>
                  <a:lnTo>
                    <a:pt x="474942" y="238526"/>
                  </a:lnTo>
                  <a:lnTo>
                    <a:pt x="507912" y="212952"/>
                  </a:lnTo>
                  <a:lnTo>
                    <a:pt x="541665" y="188758"/>
                  </a:lnTo>
                  <a:lnTo>
                    <a:pt x="576168" y="165959"/>
                  </a:lnTo>
                  <a:lnTo>
                    <a:pt x="611388" y="144565"/>
                  </a:lnTo>
                  <a:lnTo>
                    <a:pt x="647290" y="124592"/>
                  </a:lnTo>
                  <a:lnTo>
                    <a:pt x="683843" y="106051"/>
                  </a:lnTo>
                  <a:lnTo>
                    <a:pt x="721013" y="88955"/>
                  </a:lnTo>
                  <a:lnTo>
                    <a:pt x="758768" y="73318"/>
                  </a:lnTo>
                  <a:lnTo>
                    <a:pt x="797073" y="59152"/>
                  </a:lnTo>
                  <a:lnTo>
                    <a:pt x="835896" y="46470"/>
                  </a:lnTo>
                  <a:lnTo>
                    <a:pt x="875204" y="35286"/>
                  </a:lnTo>
                  <a:lnTo>
                    <a:pt x="914963" y="25611"/>
                  </a:lnTo>
                  <a:lnTo>
                    <a:pt x="955141" y="17460"/>
                  </a:lnTo>
                  <a:lnTo>
                    <a:pt x="995705" y="10844"/>
                  </a:lnTo>
                  <a:lnTo>
                    <a:pt x="1036621" y="5778"/>
                  </a:lnTo>
                  <a:lnTo>
                    <a:pt x="1077856" y="2273"/>
                  </a:lnTo>
                  <a:lnTo>
                    <a:pt x="1119377" y="342"/>
                  </a:lnTo>
                  <a:lnTo>
                    <a:pt x="1161151" y="0"/>
                  </a:lnTo>
                  <a:lnTo>
                    <a:pt x="1203146" y="1257"/>
                  </a:lnTo>
                  <a:lnTo>
                    <a:pt x="1245327" y="4129"/>
                  </a:lnTo>
                  <a:lnTo>
                    <a:pt x="1287661" y="8626"/>
                  </a:lnTo>
                  <a:lnTo>
                    <a:pt x="1330117" y="14763"/>
                  </a:lnTo>
                  <a:lnTo>
                    <a:pt x="1372660" y="22552"/>
                  </a:lnTo>
                  <a:lnTo>
                    <a:pt x="1448240" y="38990"/>
                  </a:lnTo>
                  <a:lnTo>
                    <a:pt x="1571410" y="69350"/>
                  </a:lnTo>
                  <a:lnTo>
                    <a:pt x="1704907" y="105352"/>
                  </a:lnTo>
                  <a:lnTo>
                    <a:pt x="2309906" y="278722"/>
                  </a:lnTo>
                  <a:lnTo>
                    <a:pt x="2524715" y="336800"/>
                  </a:lnTo>
                  <a:lnTo>
                    <a:pt x="2686162" y="377122"/>
                  </a:lnTo>
                  <a:lnTo>
                    <a:pt x="2793059" y="401711"/>
                  </a:lnTo>
                  <a:lnTo>
                    <a:pt x="2898811" y="423998"/>
                  </a:lnTo>
                  <a:lnTo>
                    <a:pt x="3002941" y="443583"/>
                  </a:lnTo>
                  <a:lnTo>
                    <a:pt x="3104970" y="460064"/>
                  </a:lnTo>
                  <a:lnTo>
                    <a:pt x="3204421" y="473042"/>
                  </a:lnTo>
                  <a:lnTo>
                    <a:pt x="3253030" y="478092"/>
                  </a:lnTo>
                  <a:lnTo>
                    <a:pt x="3300815" y="482115"/>
                  </a:lnTo>
                  <a:lnTo>
                    <a:pt x="3347717" y="485062"/>
                  </a:lnTo>
                  <a:lnTo>
                    <a:pt x="3393676" y="486883"/>
                  </a:lnTo>
                  <a:lnTo>
                    <a:pt x="3438631" y="487527"/>
                  </a:lnTo>
                  <a:lnTo>
                    <a:pt x="3482524" y="486944"/>
                  </a:lnTo>
                  <a:lnTo>
                    <a:pt x="3525294" y="485085"/>
                  </a:lnTo>
                  <a:lnTo>
                    <a:pt x="3566882" y="481899"/>
                  </a:lnTo>
                  <a:lnTo>
                    <a:pt x="3607229" y="477336"/>
                  </a:lnTo>
                  <a:lnTo>
                    <a:pt x="3646273" y="471346"/>
                  </a:lnTo>
                  <a:lnTo>
                    <a:pt x="3683956" y="463879"/>
                  </a:lnTo>
                  <a:lnTo>
                    <a:pt x="3754999" y="444313"/>
                  </a:lnTo>
                  <a:lnTo>
                    <a:pt x="3820855" y="419331"/>
                  </a:lnTo>
                  <a:lnTo>
                    <a:pt x="3919430" y="382694"/>
                  </a:lnTo>
                  <a:lnTo>
                    <a:pt x="4018898" y="348909"/>
                  </a:lnTo>
                  <a:lnTo>
                    <a:pt x="4118995" y="318333"/>
                  </a:lnTo>
                  <a:lnTo>
                    <a:pt x="4219459" y="291327"/>
                  </a:lnTo>
                  <a:lnTo>
                    <a:pt x="4286509" y="275484"/>
                  </a:lnTo>
                  <a:lnTo>
                    <a:pt x="4353527" y="261493"/>
                  </a:lnTo>
                  <a:lnTo>
                    <a:pt x="4420435" y="249461"/>
                  </a:lnTo>
                  <a:lnTo>
                    <a:pt x="4487155" y="239495"/>
                  </a:lnTo>
                  <a:lnTo>
                    <a:pt x="4553610" y="231700"/>
                  </a:lnTo>
                  <a:lnTo>
                    <a:pt x="4619720" y="226185"/>
                  </a:lnTo>
                  <a:lnTo>
                    <a:pt x="4685409" y="223054"/>
                  </a:lnTo>
                  <a:lnTo>
                    <a:pt x="4750599" y="222414"/>
                  </a:lnTo>
                  <a:lnTo>
                    <a:pt x="4815211" y="224373"/>
                  </a:lnTo>
                  <a:lnTo>
                    <a:pt x="4879167" y="229036"/>
                  </a:lnTo>
                  <a:lnTo>
                    <a:pt x="4942390" y="236510"/>
                  </a:lnTo>
                  <a:lnTo>
                    <a:pt x="5004802" y="246901"/>
                  </a:lnTo>
                  <a:lnTo>
                    <a:pt x="5066324" y="260316"/>
                  </a:lnTo>
                  <a:lnTo>
                    <a:pt x="5126879" y="276862"/>
                  </a:lnTo>
                  <a:lnTo>
                    <a:pt x="5186389" y="296644"/>
                  </a:lnTo>
                  <a:lnTo>
                    <a:pt x="5244776" y="319769"/>
                  </a:lnTo>
                  <a:lnTo>
                    <a:pt x="5301962" y="346344"/>
                  </a:lnTo>
                  <a:lnTo>
                    <a:pt x="5357868" y="376475"/>
                  </a:lnTo>
                  <a:lnTo>
                    <a:pt x="5412418" y="410269"/>
                  </a:lnTo>
                  <a:lnTo>
                    <a:pt x="5465533" y="447832"/>
                  </a:lnTo>
                  <a:lnTo>
                    <a:pt x="5517135" y="489270"/>
                  </a:lnTo>
                  <a:lnTo>
                    <a:pt x="5567146" y="534691"/>
                  </a:lnTo>
                  <a:lnTo>
                    <a:pt x="5615489" y="584200"/>
                  </a:lnTo>
                  <a:lnTo>
                    <a:pt x="5662085" y="637904"/>
                  </a:lnTo>
                  <a:lnTo>
                    <a:pt x="5706856" y="695910"/>
                  </a:lnTo>
                  <a:lnTo>
                    <a:pt x="5749725" y="758323"/>
                  </a:lnTo>
                  <a:lnTo>
                    <a:pt x="5770421" y="791216"/>
                  </a:lnTo>
                  <a:lnTo>
                    <a:pt x="5790613" y="825251"/>
                  </a:lnTo>
                  <a:lnTo>
                    <a:pt x="5810290" y="860442"/>
                  </a:lnTo>
                  <a:lnTo>
                    <a:pt x="5829443" y="896800"/>
                  </a:lnTo>
                  <a:lnTo>
                    <a:pt x="5848061" y="934341"/>
                  </a:lnTo>
                  <a:lnTo>
                    <a:pt x="5866136" y="973077"/>
                  </a:lnTo>
                  <a:lnTo>
                    <a:pt x="5883657" y="1013021"/>
                  </a:lnTo>
                  <a:lnTo>
                    <a:pt x="5900615" y="1054187"/>
                  </a:lnTo>
                  <a:lnTo>
                    <a:pt x="5917000" y="1096588"/>
                  </a:lnTo>
                  <a:lnTo>
                    <a:pt x="5932802" y="1140237"/>
                  </a:lnTo>
                  <a:lnTo>
                    <a:pt x="5948011" y="1185148"/>
                  </a:lnTo>
                  <a:lnTo>
                    <a:pt x="5962619" y="1231334"/>
                  </a:lnTo>
                  <a:lnTo>
                    <a:pt x="5976614" y="1278809"/>
                  </a:lnTo>
                  <a:lnTo>
                    <a:pt x="5989987" y="1327585"/>
                  </a:lnTo>
                  <a:lnTo>
                    <a:pt x="6002729" y="1377676"/>
                  </a:lnTo>
                  <a:lnTo>
                    <a:pt x="6014830" y="1429095"/>
                  </a:lnTo>
                  <a:lnTo>
                    <a:pt x="6026279" y="1481856"/>
                  </a:lnTo>
                  <a:lnTo>
                    <a:pt x="6037068" y="1535971"/>
                  </a:lnTo>
                  <a:lnTo>
                    <a:pt x="6047186" y="1591455"/>
                  </a:lnTo>
                  <a:lnTo>
                    <a:pt x="6056624" y="1648320"/>
                  </a:lnTo>
                  <a:lnTo>
                    <a:pt x="6065373" y="1706580"/>
                  </a:lnTo>
                  <a:lnTo>
                    <a:pt x="6073421" y="1766249"/>
                  </a:lnTo>
                  <a:lnTo>
                    <a:pt x="6080760" y="1827338"/>
                  </a:lnTo>
                  <a:lnTo>
                    <a:pt x="6087380" y="1889862"/>
                  </a:lnTo>
                  <a:lnTo>
                    <a:pt x="6093271" y="1953835"/>
                  </a:lnTo>
                  <a:lnTo>
                    <a:pt x="6098423" y="2019268"/>
                  </a:lnTo>
                  <a:lnTo>
                    <a:pt x="6102826" y="2086177"/>
                  </a:lnTo>
                  <a:lnTo>
                    <a:pt x="6106472" y="2154573"/>
                  </a:lnTo>
                  <a:lnTo>
                    <a:pt x="6111449" y="2295882"/>
                  </a:lnTo>
                  <a:lnTo>
                    <a:pt x="6113277" y="2443303"/>
                  </a:lnTo>
                  <a:lnTo>
                    <a:pt x="6111878" y="2596942"/>
                  </a:lnTo>
                  <a:lnTo>
                    <a:pt x="6109671" y="2671349"/>
                  </a:lnTo>
                  <a:lnTo>
                    <a:pt x="6106559" y="2743149"/>
                  </a:lnTo>
                  <a:lnTo>
                    <a:pt x="6102540" y="2812392"/>
                  </a:lnTo>
                  <a:lnTo>
                    <a:pt x="6097611" y="2879131"/>
                  </a:lnTo>
                  <a:lnTo>
                    <a:pt x="6091771" y="2943415"/>
                  </a:lnTo>
                  <a:lnTo>
                    <a:pt x="6085018" y="3005296"/>
                  </a:lnTo>
                  <a:lnTo>
                    <a:pt x="6077348" y="3064825"/>
                  </a:lnTo>
                  <a:lnTo>
                    <a:pt x="6068760" y="3122053"/>
                  </a:lnTo>
                  <a:lnTo>
                    <a:pt x="6059252" y="3177030"/>
                  </a:lnTo>
                  <a:lnTo>
                    <a:pt x="6048822" y="3229808"/>
                  </a:lnTo>
                  <a:lnTo>
                    <a:pt x="6037466" y="3280437"/>
                  </a:lnTo>
                  <a:lnTo>
                    <a:pt x="6025184" y="3328969"/>
                  </a:lnTo>
                  <a:lnTo>
                    <a:pt x="6011972" y="3375454"/>
                  </a:lnTo>
                  <a:lnTo>
                    <a:pt x="5997829" y="3419944"/>
                  </a:lnTo>
                  <a:lnTo>
                    <a:pt x="5982753" y="3462489"/>
                  </a:lnTo>
                  <a:lnTo>
                    <a:pt x="5966740" y="3503140"/>
                  </a:lnTo>
                  <a:lnTo>
                    <a:pt x="5949790" y="3541949"/>
                  </a:lnTo>
                  <a:lnTo>
                    <a:pt x="5931899" y="3578966"/>
                  </a:lnTo>
                  <a:lnTo>
                    <a:pt x="5913066" y="3614242"/>
                  </a:lnTo>
                  <a:lnTo>
                    <a:pt x="5893288" y="3647828"/>
                  </a:lnTo>
                  <a:lnTo>
                    <a:pt x="5850890" y="3710135"/>
                  </a:lnTo>
                  <a:lnTo>
                    <a:pt x="5804687" y="3766294"/>
                  </a:lnTo>
                  <a:lnTo>
                    <a:pt x="5754661" y="3816712"/>
                  </a:lnTo>
                  <a:lnTo>
                    <a:pt x="5700795" y="3861797"/>
                  </a:lnTo>
                  <a:lnTo>
                    <a:pt x="5643071" y="3901957"/>
                  </a:lnTo>
                  <a:lnTo>
                    <a:pt x="5581471" y="3937600"/>
                  </a:lnTo>
                  <a:lnTo>
                    <a:pt x="5515978" y="3969133"/>
                  </a:lnTo>
                  <a:lnTo>
                    <a:pt x="5446574" y="3996963"/>
                  </a:lnTo>
                  <a:lnTo>
                    <a:pt x="5410400" y="4009617"/>
                  </a:lnTo>
                  <a:lnTo>
                    <a:pt x="5373242" y="4021499"/>
                  </a:lnTo>
                  <a:lnTo>
                    <a:pt x="5335097" y="4032659"/>
                  </a:lnTo>
                  <a:lnTo>
                    <a:pt x="5295963" y="4043148"/>
                  </a:lnTo>
                  <a:lnTo>
                    <a:pt x="5255838" y="4053017"/>
                  </a:lnTo>
                  <a:lnTo>
                    <a:pt x="5172607" y="4071099"/>
                  </a:lnTo>
                  <a:lnTo>
                    <a:pt x="5085386" y="4087313"/>
                  </a:lnTo>
                  <a:lnTo>
                    <a:pt x="4994156" y="4102067"/>
                  </a:lnTo>
                  <a:lnTo>
                    <a:pt x="4801970" y="4129395"/>
                  </a:lnTo>
                  <a:lnTo>
                    <a:pt x="4754340" y="4137380"/>
                  </a:lnTo>
                  <a:lnTo>
                    <a:pt x="4706859" y="4146252"/>
                  </a:lnTo>
                  <a:lnTo>
                    <a:pt x="4659518" y="4155955"/>
                  </a:lnTo>
                  <a:lnTo>
                    <a:pt x="4565214" y="4177634"/>
                  </a:lnTo>
                  <a:lnTo>
                    <a:pt x="4471350" y="4201973"/>
                  </a:lnTo>
                  <a:lnTo>
                    <a:pt x="4377849" y="4228532"/>
                  </a:lnTo>
                  <a:lnTo>
                    <a:pt x="4238107" y="4271560"/>
                  </a:lnTo>
                  <a:lnTo>
                    <a:pt x="3726968" y="4439362"/>
                  </a:lnTo>
                  <a:lnTo>
                    <a:pt x="3586750" y="4481278"/>
                  </a:lnTo>
                  <a:lnTo>
                    <a:pt x="3492819" y="4506829"/>
                  </a:lnTo>
                  <a:lnTo>
                    <a:pt x="3398434" y="4529950"/>
                  </a:lnTo>
                  <a:lnTo>
                    <a:pt x="3303518" y="4550198"/>
                  </a:lnTo>
                  <a:lnTo>
                    <a:pt x="3255836" y="4559106"/>
                  </a:lnTo>
                  <a:lnTo>
                    <a:pt x="3207993" y="4567130"/>
                  </a:lnTo>
                  <a:lnTo>
                    <a:pt x="3159978" y="4574215"/>
                  </a:lnTo>
                  <a:lnTo>
                    <a:pt x="3111781" y="4580304"/>
                  </a:lnTo>
                  <a:lnTo>
                    <a:pt x="3063394" y="4585343"/>
                  </a:lnTo>
                  <a:lnTo>
                    <a:pt x="3014806" y="4589277"/>
                  </a:lnTo>
                  <a:lnTo>
                    <a:pt x="2966007" y="4592049"/>
                  </a:lnTo>
                  <a:lnTo>
                    <a:pt x="2916989" y="4593606"/>
                  </a:lnTo>
                  <a:lnTo>
                    <a:pt x="2867740" y="4593890"/>
                  </a:lnTo>
                  <a:lnTo>
                    <a:pt x="2818252" y="4592848"/>
                  </a:lnTo>
                  <a:lnTo>
                    <a:pt x="2768514" y="4590423"/>
                  </a:lnTo>
                  <a:lnTo>
                    <a:pt x="2650699" y="4581359"/>
                  </a:lnTo>
                  <a:lnTo>
                    <a:pt x="2566184" y="4572253"/>
                  </a:lnTo>
                  <a:lnTo>
                    <a:pt x="2478126" y="4559875"/>
                  </a:lnTo>
                  <a:lnTo>
                    <a:pt x="2433101" y="4552240"/>
                  </a:lnTo>
                  <a:lnTo>
                    <a:pt x="2387587" y="4543523"/>
                  </a:lnTo>
                  <a:lnTo>
                    <a:pt x="2341718" y="4533636"/>
                  </a:lnTo>
                  <a:lnTo>
                    <a:pt x="2295627" y="4522492"/>
                  </a:lnTo>
                  <a:lnTo>
                    <a:pt x="2249444" y="4510003"/>
                  </a:lnTo>
                  <a:lnTo>
                    <a:pt x="2203304" y="4496081"/>
                  </a:lnTo>
                  <a:lnTo>
                    <a:pt x="2157338" y="4480637"/>
                  </a:lnTo>
                  <a:lnTo>
                    <a:pt x="2111680" y="4463585"/>
                  </a:lnTo>
                  <a:lnTo>
                    <a:pt x="2066460" y="4444835"/>
                  </a:lnTo>
                  <a:lnTo>
                    <a:pt x="2021813" y="4424301"/>
                  </a:lnTo>
                  <a:lnTo>
                    <a:pt x="1977871" y="4401894"/>
                  </a:lnTo>
                  <a:lnTo>
                    <a:pt x="1934765" y="4377527"/>
                  </a:lnTo>
                  <a:lnTo>
                    <a:pt x="1892629" y="4351111"/>
                  </a:lnTo>
                  <a:lnTo>
                    <a:pt x="1851594" y="4322558"/>
                  </a:lnTo>
                  <a:lnTo>
                    <a:pt x="1811795" y="4291781"/>
                  </a:lnTo>
                  <a:lnTo>
                    <a:pt x="1773362" y="4258692"/>
                  </a:lnTo>
                  <a:lnTo>
                    <a:pt x="1736428" y="4223203"/>
                  </a:lnTo>
                  <a:lnTo>
                    <a:pt x="1701127" y="4185226"/>
                  </a:lnTo>
                  <a:lnTo>
                    <a:pt x="1667590" y="4144673"/>
                  </a:lnTo>
                  <a:lnTo>
                    <a:pt x="1635950" y="4101456"/>
                  </a:lnTo>
                  <a:lnTo>
                    <a:pt x="1613804" y="4066166"/>
                  </a:lnTo>
                  <a:lnTo>
                    <a:pt x="1595113" y="4029080"/>
                  </a:lnTo>
                  <a:lnTo>
                    <a:pt x="1579538" y="3990342"/>
                  </a:lnTo>
                  <a:lnTo>
                    <a:pt x="1566741" y="3950100"/>
                  </a:lnTo>
                  <a:lnTo>
                    <a:pt x="1556384" y="3908500"/>
                  </a:lnTo>
                  <a:lnTo>
                    <a:pt x="1548130" y="3865689"/>
                  </a:lnTo>
                  <a:lnTo>
                    <a:pt x="1541639" y="3821811"/>
                  </a:lnTo>
                  <a:lnTo>
                    <a:pt x="1536575" y="3777015"/>
                  </a:lnTo>
                  <a:lnTo>
                    <a:pt x="1532599" y="3731445"/>
                  </a:lnTo>
                  <a:lnTo>
                    <a:pt x="1517210" y="3497127"/>
                  </a:lnTo>
                  <a:lnTo>
                    <a:pt x="1512665" y="3449994"/>
                  </a:lnTo>
                  <a:lnTo>
                    <a:pt x="1506843" y="3403111"/>
                  </a:lnTo>
                  <a:lnTo>
                    <a:pt x="1499404" y="3356627"/>
                  </a:lnTo>
                  <a:lnTo>
                    <a:pt x="1490012" y="3310687"/>
                  </a:lnTo>
                  <a:lnTo>
                    <a:pt x="1478328" y="3265437"/>
                  </a:lnTo>
                  <a:lnTo>
                    <a:pt x="1464014" y="3221024"/>
                  </a:lnTo>
                  <a:lnTo>
                    <a:pt x="1446732" y="3177593"/>
                  </a:lnTo>
                  <a:lnTo>
                    <a:pt x="1426145" y="3135293"/>
                  </a:lnTo>
                  <a:lnTo>
                    <a:pt x="1401914" y="3094268"/>
                  </a:lnTo>
                  <a:lnTo>
                    <a:pt x="1378263" y="3058979"/>
                  </a:lnTo>
                  <a:lnTo>
                    <a:pt x="1354060" y="3025257"/>
                  </a:lnTo>
                  <a:lnTo>
                    <a:pt x="1329334" y="2993040"/>
                  </a:lnTo>
                  <a:lnTo>
                    <a:pt x="1304114" y="2962266"/>
                  </a:lnTo>
                  <a:lnTo>
                    <a:pt x="1278431" y="2932874"/>
                  </a:lnTo>
                  <a:lnTo>
                    <a:pt x="1252314" y="2904800"/>
                  </a:lnTo>
                  <a:lnTo>
                    <a:pt x="1198893" y="2852362"/>
                  </a:lnTo>
                  <a:lnTo>
                    <a:pt x="1144087" y="2804455"/>
                  </a:lnTo>
                  <a:lnTo>
                    <a:pt x="1088132" y="2760584"/>
                  </a:lnTo>
                  <a:lnTo>
                    <a:pt x="1031261" y="2720253"/>
                  </a:lnTo>
                  <a:lnTo>
                    <a:pt x="973711" y="2682966"/>
                  </a:lnTo>
                  <a:lnTo>
                    <a:pt x="915717" y="2648226"/>
                  </a:lnTo>
                  <a:lnTo>
                    <a:pt x="857513" y="2615538"/>
                  </a:lnTo>
                  <a:lnTo>
                    <a:pt x="544158" y="2450251"/>
                  </a:lnTo>
                  <a:lnTo>
                    <a:pt x="490325" y="2418804"/>
                  </a:lnTo>
                  <a:lnTo>
                    <a:pt x="438047" y="2385688"/>
                  </a:lnTo>
                  <a:lnTo>
                    <a:pt x="387558" y="2350406"/>
                  </a:lnTo>
                  <a:lnTo>
                    <a:pt x="339093" y="2312462"/>
                  </a:lnTo>
                  <a:lnTo>
                    <a:pt x="292888" y="2271361"/>
                  </a:lnTo>
                  <a:lnTo>
                    <a:pt x="249178" y="2226607"/>
                  </a:lnTo>
                  <a:lnTo>
                    <a:pt x="208198" y="2177702"/>
                  </a:lnTo>
                  <a:lnTo>
                    <a:pt x="170183" y="2124151"/>
                  </a:lnTo>
                  <a:lnTo>
                    <a:pt x="135368" y="2065458"/>
                  </a:lnTo>
                  <a:lnTo>
                    <a:pt x="103988" y="2001127"/>
                  </a:lnTo>
                  <a:lnTo>
                    <a:pt x="76279" y="1930662"/>
                  </a:lnTo>
                  <a:lnTo>
                    <a:pt x="63875" y="1892974"/>
                  </a:lnTo>
                  <a:lnTo>
                    <a:pt x="52476" y="1853566"/>
                  </a:lnTo>
                  <a:lnTo>
                    <a:pt x="42113" y="1812377"/>
                  </a:lnTo>
                  <a:lnTo>
                    <a:pt x="32814" y="1769344"/>
                  </a:lnTo>
                  <a:lnTo>
                    <a:pt x="24609" y="1724405"/>
                  </a:lnTo>
                  <a:lnTo>
                    <a:pt x="17527" y="1677499"/>
                  </a:lnTo>
                  <a:lnTo>
                    <a:pt x="11599" y="1628563"/>
                  </a:lnTo>
                  <a:lnTo>
                    <a:pt x="6852" y="1577536"/>
                  </a:lnTo>
                  <a:lnTo>
                    <a:pt x="3317" y="1524354"/>
                  </a:lnTo>
                  <a:lnTo>
                    <a:pt x="1023" y="1468957"/>
                  </a:lnTo>
                  <a:lnTo>
                    <a:pt x="0" y="1411282"/>
                  </a:lnTo>
                  <a:close/>
                </a:path>
              </a:pathLst>
            </a:custGeom>
            <a:solidFill>
              <a:srgbClr val="FDFAC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468027" y="7143646"/>
              <a:ext cx="3011442" cy="2599617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0630281" y="6056235"/>
              <a:ext cx="5819140" cy="973455"/>
            </a:xfrm>
            <a:custGeom>
              <a:avLst/>
              <a:gdLst/>
              <a:ahLst/>
              <a:cxnLst/>
              <a:rect l="l" t="t" r="r" b="b"/>
              <a:pathLst>
                <a:path w="5819140" h="973454">
                  <a:moveTo>
                    <a:pt x="5374868" y="663155"/>
                  </a:moveTo>
                  <a:lnTo>
                    <a:pt x="5373814" y="660349"/>
                  </a:lnTo>
                  <a:lnTo>
                    <a:pt x="5371439" y="657402"/>
                  </a:lnTo>
                  <a:lnTo>
                    <a:pt x="5365826" y="659511"/>
                  </a:lnTo>
                  <a:lnTo>
                    <a:pt x="5364213" y="662025"/>
                  </a:lnTo>
                  <a:lnTo>
                    <a:pt x="5368988" y="667918"/>
                  </a:lnTo>
                  <a:lnTo>
                    <a:pt x="5370449" y="666724"/>
                  </a:lnTo>
                  <a:lnTo>
                    <a:pt x="5371782" y="666864"/>
                  </a:lnTo>
                  <a:lnTo>
                    <a:pt x="5374729" y="664489"/>
                  </a:lnTo>
                  <a:lnTo>
                    <a:pt x="5374868" y="663155"/>
                  </a:lnTo>
                  <a:close/>
                </a:path>
                <a:path w="5819140" h="973454">
                  <a:moveTo>
                    <a:pt x="5818695" y="509079"/>
                  </a:moveTo>
                  <a:lnTo>
                    <a:pt x="5812612" y="498767"/>
                  </a:lnTo>
                  <a:lnTo>
                    <a:pt x="5799544" y="491248"/>
                  </a:lnTo>
                  <a:lnTo>
                    <a:pt x="5774042" y="479336"/>
                  </a:lnTo>
                  <a:lnTo>
                    <a:pt x="5754040" y="463219"/>
                  </a:lnTo>
                  <a:lnTo>
                    <a:pt x="5739612" y="442137"/>
                  </a:lnTo>
                  <a:lnTo>
                    <a:pt x="5730824" y="415340"/>
                  </a:lnTo>
                  <a:lnTo>
                    <a:pt x="5727725" y="404279"/>
                  </a:lnTo>
                  <a:lnTo>
                    <a:pt x="5722112" y="394233"/>
                  </a:lnTo>
                  <a:lnTo>
                    <a:pt x="5714047" y="385927"/>
                  </a:lnTo>
                  <a:lnTo>
                    <a:pt x="5703582" y="380161"/>
                  </a:lnTo>
                  <a:lnTo>
                    <a:pt x="5668810" y="364998"/>
                  </a:lnTo>
                  <a:lnTo>
                    <a:pt x="5635155" y="347700"/>
                  </a:lnTo>
                  <a:lnTo>
                    <a:pt x="5600585" y="331812"/>
                  </a:lnTo>
                  <a:lnTo>
                    <a:pt x="5563095" y="320903"/>
                  </a:lnTo>
                  <a:lnTo>
                    <a:pt x="5533212" y="314998"/>
                  </a:lnTo>
                  <a:lnTo>
                    <a:pt x="5504294" y="305790"/>
                  </a:lnTo>
                  <a:lnTo>
                    <a:pt x="5478284" y="290563"/>
                  </a:lnTo>
                  <a:lnTo>
                    <a:pt x="5457101" y="266649"/>
                  </a:lnTo>
                  <a:lnTo>
                    <a:pt x="5452211" y="262153"/>
                  </a:lnTo>
                  <a:lnTo>
                    <a:pt x="5445303" y="258838"/>
                  </a:lnTo>
                  <a:lnTo>
                    <a:pt x="5437619" y="255689"/>
                  </a:lnTo>
                  <a:lnTo>
                    <a:pt x="5387645" y="229031"/>
                  </a:lnTo>
                  <a:lnTo>
                    <a:pt x="5342763" y="213182"/>
                  </a:lnTo>
                  <a:lnTo>
                    <a:pt x="5296065" y="202704"/>
                  </a:lnTo>
                  <a:lnTo>
                    <a:pt x="5247818" y="196100"/>
                  </a:lnTo>
                  <a:lnTo>
                    <a:pt x="5217134" y="192316"/>
                  </a:lnTo>
                  <a:lnTo>
                    <a:pt x="5186819" y="187299"/>
                  </a:lnTo>
                  <a:lnTo>
                    <a:pt x="5156670" y="180797"/>
                  </a:lnTo>
                  <a:lnTo>
                    <a:pt x="5126456" y="172516"/>
                  </a:lnTo>
                  <a:lnTo>
                    <a:pt x="5098681" y="165658"/>
                  </a:lnTo>
                  <a:lnTo>
                    <a:pt x="5070360" y="160375"/>
                  </a:lnTo>
                  <a:lnTo>
                    <a:pt x="5012956" y="151117"/>
                  </a:lnTo>
                  <a:lnTo>
                    <a:pt x="4997602" y="149263"/>
                  </a:lnTo>
                  <a:lnTo>
                    <a:pt x="4981816" y="148005"/>
                  </a:lnTo>
                  <a:lnTo>
                    <a:pt x="4966360" y="146011"/>
                  </a:lnTo>
                  <a:lnTo>
                    <a:pt x="4951996" y="141998"/>
                  </a:lnTo>
                  <a:lnTo>
                    <a:pt x="4906022" y="128358"/>
                  </a:lnTo>
                  <a:lnTo>
                    <a:pt x="4858969" y="120662"/>
                  </a:lnTo>
                  <a:lnTo>
                    <a:pt x="4763744" y="111658"/>
                  </a:lnTo>
                  <a:lnTo>
                    <a:pt x="4716627" y="104622"/>
                  </a:lnTo>
                  <a:lnTo>
                    <a:pt x="4670539" y="92100"/>
                  </a:lnTo>
                  <a:lnTo>
                    <a:pt x="4664024" y="90068"/>
                  </a:lnTo>
                  <a:lnTo>
                    <a:pt x="4655617" y="93218"/>
                  </a:lnTo>
                  <a:lnTo>
                    <a:pt x="4647489" y="93700"/>
                  </a:lnTo>
                  <a:lnTo>
                    <a:pt x="4485221" y="95669"/>
                  </a:lnTo>
                  <a:lnTo>
                    <a:pt x="4377995" y="96227"/>
                  </a:lnTo>
                  <a:lnTo>
                    <a:pt x="4358919" y="95351"/>
                  </a:lnTo>
                  <a:lnTo>
                    <a:pt x="4340212" y="92240"/>
                  </a:lnTo>
                  <a:lnTo>
                    <a:pt x="4322076" y="86156"/>
                  </a:lnTo>
                  <a:lnTo>
                    <a:pt x="4304703" y="76377"/>
                  </a:lnTo>
                  <a:lnTo>
                    <a:pt x="4294835" y="70015"/>
                  </a:lnTo>
                  <a:lnTo>
                    <a:pt x="4284205" y="64960"/>
                  </a:lnTo>
                  <a:lnTo>
                    <a:pt x="4169854" y="46659"/>
                  </a:lnTo>
                  <a:lnTo>
                    <a:pt x="4123461" y="41897"/>
                  </a:lnTo>
                  <a:lnTo>
                    <a:pt x="4077119" y="38900"/>
                  </a:lnTo>
                  <a:lnTo>
                    <a:pt x="4027881" y="37414"/>
                  </a:lnTo>
                  <a:lnTo>
                    <a:pt x="3978414" y="36880"/>
                  </a:lnTo>
                  <a:lnTo>
                    <a:pt x="3928910" y="37299"/>
                  </a:lnTo>
                  <a:lnTo>
                    <a:pt x="3879558" y="38722"/>
                  </a:lnTo>
                  <a:lnTo>
                    <a:pt x="3830548" y="41135"/>
                  </a:lnTo>
                  <a:lnTo>
                    <a:pt x="3786022" y="42125"/>
                  </a:lnTo>
                  <a:lnTo>
                    <a:pt x="3741737" y="40855"/>
                  </a:lnTo>
                  <a:lnTo>
                    <a:pt x="3697605" y="38087"/>
                  </a:lnTo>
                  <a:lnTo>
                    <a:pt x="3609492" y="31076"/>
                  </a:lnTo>
                  <a:lnTo>
                    <a:pt x="3565347" y="28460"/>
                  </a:lnTo>
                  <a:lnTo>
                    <a:pt x="3521024" y="27597"/>
                  </a:lnTo>
                  <a:lnTo>
                    <a:pt x="3476409" y="29337"/>
                  </a:lnTo>
                  <a:lnTo>
                    <a:pt x="3423031" y="36156"/>
                  </a:lnTo>
                  <a:lnTo>
                    <a:pt x="3396272" y="37160"/>
                  </a:lnTo>
                  <a:lnTo>
                    <a:pt x="3369691" y="32893"/>
                  </a:lnTo>
                  <a:lnTo>
                    <a:pt x="3368510" y="31419"/>
                  </a:lnTo>
                  <a:lnTo>
                    <a:pt x="3367455" y="28613"/>
                  </a:lnTo>
                  <a:lnTo>
                    <a:pt x="3366262" y="27139"/>
                  </a:lnTo>
                  <a:lnTo>
                    <a:pt x="3346348" y="22529"/>
                  </a:lnTo>
                  <a:lnTo>
                    <a:pt x="3325647" y="23025"/>
                  </a:lnTo>
                  <a:lnTo>
                    <a:pt x="3305010" y="22758"/>
                  </a:lnTo>
                  <a:lnTo>
                    <a:pt x="3285337" y="15913"/>
                  </a:lnTo>
                  <a:lnTo>
                    <a:pt x="3284143" y="14439"/>
                  </a:lnTo>
                  <a:lnTo>
                    <a:pt x="3275457" y="20243"/>
                  </a:lnTo>
                  <a:lnTo>
                    <a:pt x="3248964" y="41681"/>
                  </a:lnTo>
                  <a:lnTo>
                    <a:pt x="3200793" y="40868"/>
                  </a:lnTo>
                  <a:lnTo>
                    <a:pt x="3104858" y="40297"/>
                  </a:lnTo>
                  <a:lnTo>
                    <a:pt x="3056623" y="40233"/>
                  </a:lnTo>
                  <a:lnTo>
                    <a:pt x="2995599" y="42875"/>
                  </a:lnTo>
                  <a:lnTo>
                    <a:pt x="2965132" y="40792"/>
                  </a:lnTo>
                  <a:lnTo>
                    <a:pt x="2935046" y="31432"/>
                  </a:lnTo>
                  <a:lnTo>
                    <a:pt x="2927921" y="29781"/>
                  </a:lnTo>
                  <a:lnTo>
                    <a:pt x="2920250" y="29705"/>
                  </a:lnTo>
                  <a:lnTo>
                    <a:pt x="2904147" y="30873"/>
                  </a:lnTo>
                  <a:lnTo>
                    <a:pt x="2858389" y="37147"/>
                  </a:lnTo>
                  <a:lnTo>
                    <a:pt x="2834919" y="37566"/>
                  </a:lnTo>
                  <a:lnTo>
                    <a:pt x="2786088" y="28689"/>
                  </a:lnTo>
                  <a:lnTo>
                    <a:pt x="2760942" y="29387"/>
                  </a:lnTo>
                  <a:lnTo>
                    <a:pt x="2735453" y="33324"/>
                  </a:lnTo>
                  <a:lnTo>
                    <a:pt x="2710827" y="38735"/>
                  </a:lnTo>
                  <a:lnTo>
                    <a:pt x="2691485" y="40436"/>
                  </a:lnTo>
                  <a:lnTo>
                    <a:pt x="2653881" y="38404"/>
                  </a:lnTo>
                  <a:lnTo>
                    <a:pt x="2635288" y="40182"/>
                  </a:lnTo>
                  <a:lnTo>
                    <a:pt x="2616504" y="43751"/>
                  </a:lnTo>
                  <a:lnTo>
                    <a:pt x="2597454" y="46291"/>
                  </a:lnTo>
                  <a:lnTo>
                    <a:pt x="2578265" y="47802"/>
                  </a:lnTo>
                  <a:lnTo>
                    <a:pt x="2559050" y="48298"/>
                  </a:lnTo>
                  <a:lnTo>
                    <a:pt x="2518816" y="47282"/>
                  </a:lnTo>
                  <a:lnTo>
                    <a:pt x="2478798" y="46558"/>
                  </a:lnTo>
                  <a:lnTo>
                    <a:pt x="2438971" y="48869"/>
                  </a:lnTo>
                  <a:lnTo>
                    <a:pt x="2389975" y="58902"/>
                  </a:lnTo>
                  <a:lnTo>
                    <a:pt x="2379637" y="59817"/>
                  </a:lnTo>
                  <a:lnTo>
                    <a:pt x="2369731" y="59004"/>
                  </a:lnTo>
                  <a:lnTo>
                    <a:pt x="2341130" y="46837"/>
                  </a:lnTo>
                  <a:lnTo>
                    <a:pt x="2320899" y="44030"/>
                  </a:lnTo>
                  <a:lnTo>
                    <a:pt x="2300643" y="46266"/>
                  </a:lnTo>
                  <a:lnTo>
                    <a:pt x="2279954" y="52489"/>
                  </a:lnTo>
                  <a:lnTo>
                    <a:pt x="2268550" y="55118"/>
                  </a:lnTo>
                  <a:lnTo>
                    <a:pt x="2257260" y="55486"/>
                  </a:lnTo>
                  <a:lnTo>
                    <a:pt x="2245931" y="53822"/>
                  </a:lnTo>
                  <a:lnTo>
                    <a:pt x="2234412" y="50380"/>
                  </a:lnTo>
                  <a:lnTo>
                    <a:pt x="2202218" y="41719"/>
                  </a:lnTo>
                  <a:lnTo>
                    <a:pt x="2169668" y="38836"/>
                  </a:lnTo>
                  <a:lnTo>
                    <a:pt x="2103666" y="39268"/>
                  </a:lnTo>
                  <a:lnTo>
                    <a:pt x="2094445" y="40259"/>
                  </a:lnTo>
                  <a:lnTo>
                    <a:pt x="2085047" y="41846"/>
                  </a:lnTo>
                  <a:lnTo>
                    <a:pt x="2075522" y="42176"/>
                  </a:lnTo>
                  <a:lnTo>
                    <a:pt x="2065959" y="39331"/>
                  </a:lnTo>
                  <a:lnTo>
                    <a:pt x="2043798" y="31356"/>
                  </a:lnTo>
                  <a:lnTo>
                    <a:pt x="2021293" y="28892"/>
                  </a:lnTo>
                  <a:lnTo>
                    <a:pt x="1998433" y="29933"/>
                  </a:lnTo>
                  <a:lnTo>
                    <a:pt x="1975154" y="32435"/>
                  </a:lnTo>
                  <a:lnTo>
                    <a:pt x="1952586" y="34201"/>
                  </a:lnTo>
                  <a:lnTo>
                    <a:pt x="1930374" y="32588"/>
                  </a:lnTo>
                  <a:lnTo>
                    <a:pt x="1909279" y="25298"/>
                  </a:lnTo>
                  <a:lnTo>
                    <a:pt x="1890026" y="9994"/>
                  </a:lnTo>
                  <a:lnTo>
                    <a:pt x="1880768" y="3276"/>
                  </a:lnTo>
                  <a:lnTo>
                    <a:pt x="1869846" y="292"/>
                  </a:lnTo>
                  <a:lnTo>
                    <a:pt x="1858137" y="0"/>
                  </a:lnTo>
                  <a:lnTo>
                    <a:pt x="1798497" y="6515"/>
                  </a:lnTo>
                  <a:lnTo>
                    <a:pt x="1750491" y="10414"/>
                  </a:lnTo>
                  <a:lnTo>
                    <a:pt x="1653679" y="17360"/>
                  </a:lnTo>
                  <a:lnTo>
                    <a:pt x="1603057" y="21437"/>
                  </a:lnTo>
                  <a:lnTo>
                    <a:pt x="1552498" y="24866"/>
                  </a:lnTo>
                  <a:lnTo>
                    <a:pt x="1502003" y="27800"/>
                  </a:lnTo>
                  <a:lnTo>
                    <a:pt x="1300162" y="37934"/>
                  </a:lnTo>
                  <a:lnTo>
                    <a:pt x="1263713" y="39370"/>
                  </a:lnTo>
                  <a:lnTo>
                    <a:pt x="1227467" y="41198"/>
                  </a:lnTo>
                  <a:lnTo>
                    <a:pt x="1191374" y="46329"/>
                  </a:lnTo>
                  <a:lnTo>
                    <a:pt x="1155395" y="57658"/>
                  </a:lnTo>
                  <a:lnTo>
                    <a:pt x="1135621" y="64211"/>
                  </a:lnTo>
                  <a:lnTo>
                    <a:pt x="1114755" y="68008"/>
                  </a:lnTo>
                  <a:lnTo>
                    <a:pt x="1093381" y="69469"/>
                  </a:lnTo>
                  <a:lnTo>
                    <a:pt x="1072083" y="69049"/>
                  </a:lnTo>
                  <a:lnTo>
                    <a:pt x="1056817" y="68135"/>
                  </a:lnTo>
                  <a:lnTo>
                    <a:pt x="1041196" y="68313"/>
                  </a:lnTo>
                  <a:lnTo>
                    <a:pt x="1025486" y="69253"/>
                  </a:lnTo>
                  <a:lnTo>
                    <a:pt x="1009992" y="70573"/>
                  </a:lnTo>
                  <a:lnTo>
                    <a:pt x="957846" y="75971"/>
                  </a:lnTo>
                  <a:lnTo>
                    <a:pt x="905891" y="80225"/>
                  </a:lnTo>
                  <a:lnTo>
                    <a:pt x="853922" y="82791"/>
                  </a:lnTo>
                  <a:lnTo>
                    <a:pt x="801725" y="83146"/>
                  </a:lnTo>
                  <a:lnTo>
                    <a:pt x="749122" y="80733"/>
                  </a:lnTo>
                  <a:lnTo>
                    <a:pt x="724192" y="78422"/>
                  </a:lnTo>
                  <a:lnTo>
                    <a:pt x="699541" y="77012"/>
                  </a:lnTo>
                  <a:lnTo>
                    <a:pt x="675182" y="79933"/>
                  </a:lnTo>
                  <a:lnTo>
                    <a:pt x="651154" y="90589"/>
                  </a:lnTo>
                  <a:lnTo>
                    <a:pt x="642251" y="94043"/>
                  </a:lnTo>
                  <a:lnTo>
                    <a:pt x="633006" y="93560"/>
                  </a:lnTo>
                  <a:lnTo>
                    <a:pt x="623443" y="91262"/>
                  </a:lnTo>
                  <a:lnTo>
                    <a:pt x="613600" y="89319"/>
                  </a:lnTo>
                  <a:lnTo>
                    <a:pt x="594563" y="86093"/>
                  </a:lnTo>
                  <a:lnTo>
                    <a:pt x="575335" y="83604"/>
                  </a:lnTo>
                  <a:lnTo>
                    <a:pt x="556082" y="83629"/>
                  </a:lnTo>
                  <a:lnTo>
                    <a:pt x="537019" y="87972"/>
                  </a:lnTo>
                  <a:lnTo>
                    <a:pt x="529590" y="91706"/>
                  </a:lnTo>
                  <a:lnTo>
                    <a:pt x="523328" y="96456"/>
                  </a:lnTo>
                  <a:lnTo>
                    <a:pt x="519988" y="102260"/>
                  </a:lnTo>
                  <a:lnTo>
                    <a:pt x="521309" y="109194"/>
                  </a:lnTo>
                  <a:lnTo>
                    <a:pt x="525564" y="122326"/>
                  </a:lnTo>
                  <a:lnTo>
                    <a:pt x="526389" y="134467"/>
                  </a:lnTo>
                  <a:lnTo>
                    <a:pt x="522744" y="145884"/>
                  </a:lnTo>
                  <a:lnTo>
                    <a:pt x="513588" y="156845"/>
                  </a:lnTo>
                  <a:lnTo>
                    <a:pt x="506615" y="167106"/>
                  </a:lnTo>
                  <a:lnTo>
                    <a:pt x="505701" y="177380"/>
                  </a:lnTo>
                  <a:lnTo>
                    <a:pt x="510413" y="186982"/>
                  </a:lnTo>
                  <a:lnTo>
                    <a:pt x="520306" y="195237"/>
                  </a:lnTo>
                  <a:lnTo>
                    <a:pt x="527278" y="199910"/>
                  </a:lnTo>
                  <a:lnTo>
                    <a:pt x="533590" y="204889"/>
                  </a:lnTo>
                  <a:lnTo>
                    <a:pt x="537032" y="210820"/>
                  </a:lnTo>
                  <a:lnTo>
                    <a:pt x="535368" y="218363"/>
                  </a:lnTo>
                  <a:lnTo>
                    <a:pt x="527202" y="233591"/>
                  </a:lnTo>
                  <a:lnTo>
                    <a:pt x="497090" y="274904"/>
                  </a:lnTo>
                  <a:lnTo>
                    <a:pt x="476592" y="282663"/>
                  </a:lnTo>
                  <a:lnTo>
                    <a:pt x="428434" y="279336"/>
                  </a:lnTo>
                  <a:lnTo>
                    <a:pt x="404647" y="277088"/>
                  </a:lnTo>
                  <a:lnTo>
                    <a:pt x="381685" y="276707"/>
                  </a:lnTo>
                  <a:lnTo>
                    <a:pt x="360527" y="280682"/>
                  </a:lnTo>
                  <a:lnTo>
                    <a:pt x="333133" y="289280"/>
                  </a:lnTo>
                  <a:lnTo>
                    <a:pt x="277520" y="304863"/>
                  </a:lnTo>
                  <a:lnTo>
                    <a:pt x="249389" y="313372"/>
                  </a:lnTo>
                  <a:lnTo>
                    <a:pt x="262128" y="329971"/>
                  </a:lnTo>
                  <a:lnTo>
                    <a:pt x="278866" y="338531"/>
                  </a:lnTo>
                  <a:lnTo>
                    <a:pt x="296697" y="343928"/>
                  </a:lnTo>
                  <a:lnTo>
                    <a:pt x="312712" y="351015"/>
                  </a:lnTo>
                  <a:lnTo>
                    <a:pt x="265887" y="379247"/>
                  </a:lnTo>
                  <a:lnTo>
                    <a:pt x="216154" y="400227"/>
                  </a:lnTo>
                  <a:lnTo>
                    <a:pt x="164858" y="419277"/>
                  </a:lnTo>
                  <a:lnTo>
                    <a:pt x="113347" y="441706"/>
                  </a:lnTo>
                  <a:lnTo>
                    <a:pt x="144487" y="456501"/>
                  </a:lnTo>
                  <a:lnTo>
                    <a:pt x="172758" y="473392"/>
                  </a:lnTo>
                  <a:lnTo>
                    <a:pt x="199110" y="491832"/>
                  </a:lnTo>
                  <a:lnTo>
                    <a:pt x="224459" y="511314"/>
                  </a:lnTo>
                  <a:lnTo>
                    <a:pt x="211264" y="528662"/>
                  </a:lnTo>
                  <a:lnTo>
                    <a:pt x="196062" y="541134"/>
                  </a:lnTo>
                  <a:lnTo>
                    <a:pt x="178828" y="549097"/>
                  </a:lnTo>
                  <a:lnTo>
                    <a:pt x="142214" y="556171"/>
                  </a:lnTo>
                  <a:lnTo>
                    <a:pt x="108458" y="564756"/>
                  </a:lnTo>
                  <a:lnTo>
                    <a:pt x="68300" y="571131"/>
                  </a:lnTo>
                  <a:lnTo>
                    <a:pt x="30848" y="594385"/>
                  </a:lnTo>
                  <a:lnTo>
                    <a:pt x="3378" y="621919"/>
                  </a:lnTo>
                  <a:lnTo>
                    <a:pt x="0" y="632333"/>
                  </a:lnTo>
                  <a:lnTo>
                    <a:pt x="3225" y="642442"/>
                  </a:lnTo>
                  <a:lnTo>
                    <a:pt x="12941" y="653224"/>
                  </a:lnTo>
                  <a:lnTo>
                    <a:pt x="17856" y="659485"/>
                  </a:lnTo>
                  <a:lnTo>
                    <a:pt x="18783" y="666457"/>
                  </a:lnTo>
                  <a:lnTo>
                    <a:pt x="17386" y="673950"/>
                  </a:lnTo>
                  <a:lnTo>
                    <a:pt x="7924" y="707567"/>
                  </a:lnTo>
                  <a:lnTo>
                    <a:pt x="9017" y="722299"/>
                  </a:lnTo>
                  <a:lnTo>
                    <a:pt x="21805" y="731456"/>
                  </a:lnTo>
                  <a:lnTo>
                    <a:pt x="56019" y="742569"/>
                  </a:lnTo>
                  <a:lnTo>
                    <a:pt x="63995" y="743419"/>
                  </a:lnTo>
                  <a:lnTo>
                    <a:pt x="67157" y="751827"/>
                  </a:lnTo>
                  <a:lnTo>
                    <a:pt x="65900" y="759460"/>
                  </a:lnTo>
                  <a:lnTo>
                    <a:pt x="61239" y="764832"/>
                  </a:lnTo>
                  <a:lnTo>
                    <a:pt x="54902" y="769277"/>
                  </a:lnTo>
                  <a:lnTo>
                    <a:pt x="48653" y="774103"/>
                  </a:lnTo>
                  <a:lnTo>
                    <a:pt x="29794" y="799884"/>
                  </a:lnTo>
                  <a:lnTo>
                    <a:pt x="25577" y="822147"/>
                  </a:lnTo>
                  <a:lnTo>
                    <a:pt x="36106" y="840930"/>
                  </a:lnTo>
                  <a:lnTo>
                    <a:pt x="61518" y="856234"/>
                  </a:lnTo>
                  <a:lnTo>
                    <a:pt x="74129" y="861136"/>
                  </a:lnTo>
                  <a:lnTo>
                    <a:pt x="86817" y="865289"/>
                  </a:lnTo>
                  <a:lnTo>
                    <a:pt x="112318" y="872363"/>
                  </a:lnTo>
                  <a:lnTo>
                    <a:pt x="119646" y="869200"/>
                  </a:lnTo>
                  <a:lnTo>
                    <a:pt x="126339" y="868629"/>
                  </a:lnTo>
                  <a:lnTo>
                    <a:pt x="131940" y="871207"/>
                  </a:lnTo>
                  <a:lnTo>
                    <a:pt x="135991" y="877557"/>
                  </a:lnTo>
                  <a:lnTo>
                    <a:pt x="136906" y="881684"/>
                  </a:lnTo>
                  <a:lnTo>
                    <a:pt x="129413" y="888974"/>
                  </a:lnTo>
                  <a:lnTo>
                    <a:pt x="127368" y="895489"/>
                  </a:lnTo>
                  <a:lnTo>
                    <a:pt x="122821" y="900391"/>
                  </a:lnTo>
                  <a:lnTo>
                    <a:pt x="118122" y="906627"/>
                  </a:lnTo>
                  <a:lnTo>
                    <a:pt x="105651" y="914781"/>
                  </a:lnTo>
                  <a:lnTo>
                    <a:pt x="101371" y="918654"/>
                  </a:lnTo>
                  <a:lnTo>
                    <a:pt x="99034" y="923251"/>
                  </a:lnTo>
                  <a:lnTo>
                    <a:pt x="99618" y="928903"/>
                  </a:lnTo>
                  <a:lnTo>
                    <a:pt x="136537" y="948956"/>
                  </a:lnTo>
                  <a:lnTo>
                    <a:pt x="181267" y="958786"/>
                  </a:lnTo>
                  <a:lnTo>
                    <a:pt x="225488" y="963891"/>
                  </a:lnTo>
                  <a:lnTo>
                    <a:pt x="269506" y="966203"/>
                  </a:lnTo>
                  <a:lnTo>
                    <a:pt x="313601" y="967638"/>
                  </a:lnTo>
                  <a:lnTo>
                    <a:pt x="379323" y="968349"/>
                  </a:lnTo>
                  <a:lnTo>
                    <a:pt x="411772" y="968349"/>
                  </a:lnTo>
                  <a:lnTo>
                    <a:pt x="521525" y="966533"/>
                  </a:lnTo>
                  <a:lnTo>
                    <a:pt x="560171" y="964488"/>
                  </a:lnTo>
                  <a:lnTo>
                    <a:pt x="598436" y="960005"/>
                  </a:lnTo>
                  <a:lnTo>
                    <a:pt x="636460" y="957694"/>
                  </a:lnTo>
                  <a:lnTo>
                    <a:pt x="674420" y="960793"/>
                  </a:lnTo>
                  <a:lnTo>
                    <a:pt x="712444" y="963142"/>
                  </a:lnTo>
                  <a:lnTo>
                    <a:pt x="750709" y="958583"/>
                  </a:lnTo>
                  <a:lnTo>
                    <a:pt x="797814" y="964107"/>
                  </a:lnTo>
                  <a:lnTo>
                    <a:pt x="845159" y="966304"/>
                  </a:lnTo>
                  <a:lnTo>
                    <a:pt x="892721" y="966495"/>
                  </a:lnTo>
                  <a:lnTo>
                    <a:pt x="940473" y="966038"/>
                  </a:lnTo>
                  <a:lnTo>
                    <a:pt x="988364" y="966279"/>
                  </a:lnTo>
                  <a:lnTo>
                    <a:pt x="1036383" y="968540"/>
                  </a:lnTo>
                  <a:lnTo>
                    <a:pt x="1087399" y="971804"/>
                  </a:lnTo>
                  <a:lnTo>
                    <a:pt x="1138402" y="973010"/>
                  </a:lnTo>
                  <a:lnTo>
                    <a:pt x="1189380" y="972350"/>
                  </a:lnTo>
                  <a:lnTo>
                    <a:pt x="1240332" y="970038"/>
                  </a:lnTo>
                  <a:lnTo>
                    <a:pt x="1291234" y="966266"/>
                  </a:lnTo>
                  <a:lnTo>
                    <a:pt x="1342110" y="961237"/>
                  </a:lnTo>
                  <a:lnTo>
                    <a:pt x="1392936" y="955167"/>
                  </a:lnTo>
                  <a:lnTo>
                    <a:pt x="1443697" y="948258"/>
                  </a:lnTo>
                  <a:lnTo>
                    <a:pt x="1516468" y="936421"/>
                  </a:lnTo>
                  <a:lnTo>
                    <a:pt x="1553070" y="932535"/>
                  </a:lnTo>
                  <a:lnTo>
                    <a:pt x="1589379" y="932675"/>
                  </a:lnTo>
                  <a:lnTo>
                    <a:pt x="1636788" y="934440"/>
                  </a:lnTo>
                  <a:lnTo>
                    <a:pt x="1684185" y="933399"/>
                  </a:lnTo>
                  <a:lnTo>
                    <a:pt x="1778952" y="928751"/>
                  </a:lnTo>
                  <a:lnTo>
                    <a:pt x="1826323" y="928039"/>
                  </a:lnTo>
                  <a:lnTo>
                    <a:pt x="1873656" y="930363"/>
                  </a:lnTo>
                  <a:lnTo>
                    <a:pt x="1884311" y="931494"/>
                  </a:lnTo>
                  <a:lnTo>
                    <a:pt x="1932165" y="921219"/>
                  </a:lnTo>
                  <a:lnTo>
                    <a:pt x="1976310" y="918806"/>
                  </a:lnTo>
                  <a:lnTo>
                    <a:pt x="2065540" y="921143"/>
                  </a:lnTo>
                  <a:lnTo>
                    <a:pt x="2110435" y="919010"/>
                  </a:lnTo>
                  <a:lnTo>
                    <a:pt x="2153805" y="914349"/>
                  </a:lnTo>
                  <a:lnTo>
                    <a:pt x="2197938" y="910907"/>
                  </a:lnTo>
                  <a:lnTo>
                    <a:pt x="2242477" y="910793"/>
                  </a:lnTo>
                  <a:lnTo>
                    <a:pt x="2287079" y="916114"/>
                  </a:lnTo>
                  <a:lnTo>
                    <a:pt x="2296325" y="916584"/>
                  </a:lnTo>
                  <a:lnTo>
                    <a:pt x="2306028" y="915085"/>
                  </a:lnTo>
                  <a:lnTo>
                    <a:pt x="2315794" y="913079"/>
                  </a:lnTo>
                  <a:lnTo>
                    <a:pt x="2325205" y="912063"/>
                  </a:lnTo>
                  <a:lnTo>
                    <a:pt x="2367292" y="911225"/>
                  </a:lnTo>
                  <a:lnTo>
                    <a:pt x="2409253" y="907973"/>
                  </a:lnTo>
                  <a:lnTo>
                    <a:pt x="2451392" y="905497"/>
                  </a:lnTo>
                  <a:lnTo>
                    <a:pt x="2494000" y="906983"/>
                  </a:lnTo>
                  <a:lnTo>
                    <a:pt x="2547658" y="912533"/>
                  </a:lnTo>
                  <a:lnTo>
                    <a:pt x="2601620" y="916432"/>
                  </a:lnTo>
                  <a:lnTo>
                    <a:pt x="2655671" y="918908"/>
                  </a:lnTo>
                  <a:lnTo>
                    <a:pt x="2709583" y="920216"/>
                  </a:lnTo>
                  <a:lnTo>
                    <a:pt x="2763139" y="920584"/>
                  </a:lnTo>
                  <a:lnTo>
                    <a:pt x="2815501" y="919200"/>
                  </a:lnTo>
                  <a:lnTo>
                    <a:pt x="2867660" y="916051"/>
                  </a:lnTo>
                  <a:lnTo>
                    <a:pt x="2919768" y="912304"/>
                  </a:lnTo>
                  <a:lnTo>
                    <a:pt x="2971927" y="909154"/>
                  </a:lnTo>
                  <a:lnTo>
                    <a:pt x="3024289" y="907757"/>
                  </a:lnTo>
                  <a:lnTo>
                    <a:pt x="3072612" y="908913"/>
                  </a:lnTo>
                  <a:lnTo>
                    <a:pt x="3120758" y="910539"/>
                  </a:lnTo>
                  <a:lnTo>
                    <a:pt x="3168853" y="910145"/>
                  </a:lnTo>
                  <a:lnTo>
                    <a:pt x="3217062" y="905217"/>
                  </a:lnTo>
                  <a:lnTo>
                    <a:pt x="3228403" y="904925"/>
                  </a:lnTo>
                  <a:lnTo>
                    <a:pt x="3239782" y="906780"/>
                  </a:lnTo>
                  <a:lnTo>
                    <a:pt x="3251073" y="909383"/>
                  </a:lnTo>
                  <a:lnTo>
                    <a:pt x="3262185" y="911326"/>
                  </a:lnTo>
                  <a:lnTo>
                    <a:pt x="3300323" y="915250"/>
                  </a:lnTo>
                  <a:lnTo>
                    <a:pt x="3338550" y="919556"/>
                  </a:lnTo>
                  <a:lnTo>
                    <a:pt x="3376701" y="922096"/>
                  </a:lnTo>
                  <a:lnTo>
                    <a:pt x="3414649" y="920686"/>
                  </a:lnTo>
                  <a:lnTo>
                    <a:pt x="3439845" y="919099"/>
                  </a:lnTo>
                  <a:lnTo>
                    <a:pt x="3464610" y="919238"/>
                  </a:lnTo>
                  <a:lnTo>
                    <a:pt x="3489160" y="921359"/>
                  </a:lnTo>
                  <a:lnTo>
                    <a:pt x="3522891" y="927277"/>
                  </a:lnTo>
                  <a:lnTo>
                    <a:pt x="3532492" y="928077"/>
                  </a:lnTo>
                  <a:lnTo>
                    <a:pt x="3552482" y="928509"/>
                  </a:lnTo>
                  <a:lnTo>
                    <a:pt x="3859453" y="940714"/>
                  </a:lnTo>
                  <a:lnTo>
                    <a:pt x="3884536" y="941971"/>
                  </a:lnTo>
                  <a:lnTo>
                    <a:pt x="3934053" y="945934"/>
                  </a:lnTo>
                  <a:lnTo>
                    <a:pt x="3958386" y="947115"/>
                  </a:lnTo>
                  <a:lnTo>
                    <a:pt x="3969575" y="946404"/>
                  </a:lnTo>
                  <a:lnTo>
                    <a:pt x="3980878" y="944435"/>
                  </a:lnTo>
                  <a:lnTo>
                    <a:pt x="4003586" y="939774"/>
                  </a:lnTo>
                  <a:lnTo>
                    <a:pt x="4007561" y="919276"/>
                  </a:lnTo>
                  <a:lnTo>
                    <a:pt x="4019715" y="914552"/>
                  </a:lnTo>
                  <a:lnTo>
                    <a:pt x="4035221" y="916228"/>
                  </a:lnTo>
                  <a:lnTo>
                    <a:pt x="4049280" y="914971"/>
                  </a:lnTo>
                  <a:lnTo>
                    <a:pt x="4054144" y="909751"/>
                  </a:lnTo>
                  <a:lnTo>
                    <a:pt x="4051655" y="903617"/>
                  </a:lnTo>
                  <a:lnTo>
                    <a:pt x="4048048" y="896112"/>
                  </a:lnTo>
                  <a:lnTo>
                    <a:pt x="4049572" y="886739"/>
                  </a:lnTo>
                  <a:lnTo>
                    <a:pt x="4087304" y="889749"/>
                  </a:lnTo>
                  <a:lnTo>
                    <a:pt x="4126331" y="891133"/>
                  </a:lnTo>
                  <a:lnTo>
                    <a:pt x="4166285" y="891108"/>
                  </a:lnTo>
                  <a:lnTo>
                    <a:pt x="4206735" y="889863"/>
                  </a:lnTo>
                  <a:lnTo>
                    <a:pt x="4252925" y="889876"/>
                  </a:lnTo>
                  <a:lnTo>
                    <a:pt x="4299013" y="893292"/>
                  </a:lnTo>
                  <a:lnTo>
                    <a:pt x="4345140" y="898080"/>
                  </a:lnTo>
                  <a:lnTo>
                    <a:pt x="4391482" y="902169"/>
                  </a:lnTo>
                  <a:lnTo>
                    <a:pt x="4438180" y="903516"/>
                  </a:lnTo>
                  <a:lnTo>
                    <a:pt x="4462551" y="906056"/>
                  </a:lnTo>
                  <a:lnTo>
                    <a:pt x="4487049" y="912380"/>
                  </a:lnTo>
                  <a:lnTo>
                    <a:pt x="4511484" y="919213"/>
                  </a:lnTo>
                  <a:lnTo>
                    <a:pt x="4535703" y="923239"/>
                  </a:lnTo>
                  <a:lnTo>
                    <a:pt x="4559097" y="922045"/>
                  </a:lnTo>
                  <a:lnTo>
                    <a:pt x="4582922" y="919137"/>
                  </a:lnTo>
                  <a:lnTo>
                    <a:pt x="4606874" y="919772"/>
                  </a:lnTo>
                  <a:lnTo>
                    <a:pt x="4630648" y="929220"/>
                  </a:lnTo>
                  <a:lnTo>
                    <a:pt x="4636084" y="930186"/>
                  </a:lnTo>
                  <a:lnTo>
                    <a:pt x="4643653" y="928738"/>
                  </a:lnTo>
                  <a:lnTo>
                    <a:pt x="4651667" y="925563"/>
                  </a:lnTo>
                  <a:lnTo>
                    <a:pt x="4658398" y="921372"/>
                  </a:lnTo>
                  <a:lnTo>
                    <a:pt x="4702797" y="898956"/>
                  </a:lnTo>
                  <a:lnTo>
                    <a:pt x="4748466" y="890663"/>
                  </a:lnTo>
                  <a:lnTo>
                    <a:pt x="4795063" y="892835"/>
                  </a:lnTo>
                  <a:lnTo>
                    <a:pt x="4842205" y="901738"/>
                  </a:lnTo>
                  <a:lnTo>
                    <a:pt x="4851412" y="904290"/>
                  </a:lnTo>
                  <a:lnTo>
                    <a:pt x="4860963" y="907249"/>
                  </a:lnTo>
                  <a:lnTo>
                    <a:pt x="4870348" y="909447"/>
                  </a:lnTo>
                  <a:lnTo>
                    <a:pt x="4879060" y="909662"/>
                  </a:lnTo>
                  <a:lnTo>
                    <a:pt x="4917706" y="907186"/>
                  </a:lnTo>
                  <a:lnTo>
                    <a:pt x="4955845" y="910704"/>
                  </a:lnTo>
                  <a:lnTo>
                    <a:pt x="4994072" y="915746"/>
                  </a:lnTo>
                  <a:lnTo>
                    <a:pt x="5032997" y="917841"/>
                  </a:lnTo>
                  <a:lnTo>
                    <a:pt x="5052288" y="918603"/>
                  </a:lnTo>
                  <a:lnTo>
                    <a:pt x="5071542" y="920889"/>
                  </a:lnTo>
                  <a:lnTo>
                    <a:pt x="5090388" y="924648"/>
                  </a:lnTo>
                  <a:lnTo>
                    <a:pt x="5108460" y="929843"/>
                  </a:lnTo>
                  <a:lnTo>
                    <a:pt x="5148580" y="937729"/>
                  </a:lnTo>
                  <a:lnTo>
                    <a:pt x="5188737" y="939317"/>
                  </a:lnTo>
                  <a:lnTo>
                    <a:pt x="5228895" y="938390"/>
                  </a:lnTo>
                  <a:lnTo>
                    <a:pt x="5269065" y="938707"/>
                  </a:lnTo>
                  <a:lnTo>
                    <a:pt x="5281409" y="937514"/>
                  </a:lnTo>
                  <a:lnTo>
                    <a:pt x="5288902" y="930871"/>
                  </a:lnTo>
                  <a:lnTo>
                    <a:pt x="5292153" y="918997"/>
                  </a:lnTo>
                  <a:lnTo>
                    <a:pt x="5291772" y="902068"/>
                  </a:lnTo>
                  <a:lnTo>
                    <a:pt x="5291277" y="893940"/>
                  </a:lnTo>
                  <a:lnTo>
                    <a:pt x="5287988" y="886866"/>
                  </a:lnTo>
                  <a:lnTo>
                    <a:pt x="5292204" y="872502"/>
                  </a:lnTo>
                  <a:lnTo>
                    <a:pt x="5298643" y="862406"/>
                  </a:lnTo>
                  <a:lnTo>
                    <a:pt x="5302643" y="862838"/>
                  </a:lnTo>
                  <a:lnTo>
                    <a:pt x="5334330" y="859320"/>
                  </a:lnTo>
                  <a:lnTo>
                    <a:pt x="5365648" y="850976"/>
                  </a:lnTo>
                  <a:lnTo>
                    <a:pt x="5397449" y="845197"/>
                  </a:lnTo>
                  <a:lnTo>
                    <a:pt x="5430596" y="849414"/>
                  </a:lnTo>
                  <a:lnTo>
                    <a:pt x="5448414" y="852347"/>
                  </a:lnTo>
                  <a:lnTo>
                    <a:pt x="5464594" y="849299"/>
                  </a:lnTo>
                  <a:lnTo>
                    <a:pt x="5478856" y="840498"/>
                  </a:lnTo>
                  <a:lnTo>
                    <a:pt x="5490934" y="826173"/>
                  </a:lnTo>
                  <a:lnTo>
                    <a:pt x="5498985" y="815657"/>
                  </a:lnTo>
                  <a:lnTo>
                    <a:pt x="5508231" y="805776"/>
                  </a:lnTo>
                  <a:lnTo>
                    <a:pt x="5515076" y="794639"/>
                  </a:lnTo>
                  <a:lnTo>
                    <a:pt x="5515965" y="780351"/>
                  </a:lnTo>
                  <a:lnTo>
                    <a:pt x="5501691" y="772109"/>
                  </a:lnTo>
                  <a:lnTo>
                    <a:pt x="5486311" y="764768"/>
                  </a:lnTo>
                  <a:lnTo>
                    <a:pt x="5471592" y="755980"/>
                  </a:lnTo>
                  <a:lnTo>
                    <a:pt x="5459285" y="743407"/>
                  </a:lnTo>
                  <a:lnTo>
                    <a:pt x="5454523" y="737514"/>
                  </a:lnTo>
                  <a:lnTo>
                    <a:pt x="5447233" y="730021"/>
                  </a:lnTo>
                  <a:lnTo>
                    <a:pt x="5441912" y="729462"/>
                  </a:lnTo>
                  <a:lnTo>
                    <a:pt x="5413045" y="727773"/>
                  </a:lnTo>
                  <a:lnTo>
                    <a:pt x="5385168" y="720267"/>
                  </a:lnTo>
                  <a:lnTo>
                    <a:pt x="5357622" y="712038"/>
                  </a:lnTo>
                  <a:lnTo>
                    <a:pt x="5329733" y="708190"/>
                  </a:lnTo>
                  <a:lnTo>
                    <a:pt x="5306136" y="706551"/>
                  </a:lnTo>
                  <a:lnTo>
                    <a:pt x="5283505" y="702983"/>
                  </a:lnTo>
                  <a:lnTo>
                    <a:pt x="5261534" y="697966"/>
                  </a:lnTo>
                  <a:lnTo>
                    <a:pt x="5221465" y="686993"/>
                  </a:lnTo>
                  <a:lnTo>
                    <a:pt x="5203063" y="683895"/>
                  </a:lnTo>
                  <a:lnTo>
                    <a:pt x="5184495" y="682536"/>
                  </a:lnTo>
                  <a:lnTo>
                    <a:pt x="5119421" y="683285"/>
                  </a:lnTo>
                  <a:lnTo>
                    <a:pt x="5086477" y="678992"/>
                  </a:lnTo>
                  <a:lnTo>
                    <a:pt x="5054295" y="667448"/>
                  </a:lnTo>
                  <a:lnTo>
                    <a:pt x="5010505" y="646239"/>
                  </a:lnTo>
                  <a:lnTo>
                    <a:pt x="5031791" y="639876"/>
                  </a:lnTo>
                  <a:lnTo>
                    <a:pt x="5053165" y="637451"/>
                  </a:lnTo>
                  <a:lnTo>
                    <a:pt x="5074297" y="637260"/>
                  </a:lnTo>
                  <a:lnTo>
                    <a:pt x="5094871" y="637641"/>
                  </a:lnTo>
                  <a:lnTo>
                    <a:pt x="5129123" y="640410"/>
                  </a:lnTo>
                  <a:lnTo>
                    <a:pt x="5163401" y="645210"/>
                  </a:lnTo>
                  <a:lnTo>
                    <a:pt x="5197843" y="648512"/>
                  </a:lnTo>
                  <a:lnTo>
                    <a:pt x="5232565" y="646785"/>
                  </a:lnTo>
                  <a:lnTo>
                    <a:pt x="5266487" y="647026"/>
                  </a:lnTo>
                  <a:lnTo>
                    <a:pt x="5300510" y="653453"/>
                  </a:lnTo>
                  <a:lnTo>
                    <a:pt x="5334724" y="658139"/>
                  </a:lnTo>
                  <a:lnTo>
                    <a:pt x="5369191" y="653135"/>
                  </a:lnTo>
                  <a:lnTo>
                    <a:pt x="5373332" y="652221"/>
                  </a:lnTo>
                  <a:lnTo>
                    <a:pt x="5379847" y="654253"/>
                  </a:lnTo>
                  <a:lnTo>
                    <a:pt x="5383555" y="657339"/>
                  </a:lnTo>
                  <a:lnTo>
                    <a:pt x="5414175" y="675792"/>
                  </a:lnTo>
                  <a:lnTo>
                    <a:pt x="5446496" y="682828"/>
                  </a:lnTo>
                  <a:lnTo>
                    <a:pt x="5480164" y="681913"/>
                  </a:lnTo>
                  <a:lnTo>
                    <a:pt x="5514797" y="676579"/>
                  </a:lnTo>
                  <a:lnTo>
                    <a:pt x="5539333" y="672122"/>
                  </a:lnTo>
                  <a:lnTo>
                    <a:pt x="5563743" y="668782"/>
                  </a:lnTo>
                  <a:lnTo>
                    <a:pt x="5588368" y="668248"/>
                  </a:lnTo>
                  <a:lnTo>
                    <a:pt x="5613527" y="672185"/>
                  </a:lnTo>
                  <a:lnTo>
                    <a:pt x="5633885" y="673823"/>
                  </a:lnTo>
                  <a:lnTo>
                    <a:pt x="5652871" y="669277"/>
                  </a:lnTo>
                  <a:lnTo>
                    <a:pt x="5669343" y="659904"/>
                  </a:lnTo>
                  <a:lnTo>
                    <a:pt x="5682132" y="647115"/>
                  </a:lnTo>
                  <a:lnTo>
                    <a:pt x="5693651" y="633260"/>
                  </a:lnTo>
                  <a:lnTo>
                    <a:pt x="5705665" y="621842"/>
                  </a:lnTo>
                  <a:lnTo>
                    <a:pt x="5719394" y="613384"/>
                  </a:lnTo>
                  <a:lnTo>
                    <a:pt x="5736031" y="608380"/>
                  </a:lnTo>
                  <a:lnTo>
                    <a:pt x="5742825" y="607758"/>
                  </a:lnTo>
                  <a:lnTo>
                    <a:pt x="5752706" y="603415"/>
                  </a:lnTo>
                  <a:lnTo>
                    <a:pt x="5754738" y="596900"/>
                  </a:lnTo>
                  <a:lnTo>
                    <a:pt x="5765622" y="578040"/>
                  </a:lnTo>
                  <a:lnTo>
                    <a:pt x="5780049" y="562724"/>
                  </a:lnTo>
                  <a:lnTo>
                    <a:pt x="5795594" y="548779"/>
                  </a:lnTo>
                  <a:lnTo>
                    <a:pt x="5809831" y="534060"/>
                  </a:lnTo>
                  <a:lnTo>
                    <a:pt x="5817768" y="521182"/>
                  </a:lnTo>
                  <a:lnTo>
                    <a:pt x="5818695" y="509079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112250">
              <a:lnSpc>
                <a:spcPct val="100000"/>
              </a:lnSpc>
              <a:spcBef>
                <a:spcPts val="100"/>
              </a:spcBef>
            </a:pPr>
            <a:r>
              <a:rPr spc="-10" dirty="0">
                <a:solidFill>
                  <a:srgbClr val="000000"/>
                </a:solidFill>
                <a:hlinkClick r:id="rId8"/>
              </a:rPr>
              <a:t>soriepsi@ucm.es</a:t>
            </a:r>
          </a:p>
          <a:p>
            <a:pPr>
              <a:lnSpc>
                <a:spcPct val="100000"/>
              </a:lnSpc>
              <a:spcBef>
                <a:spcPts val="965"/>
              </a:spcBef>
            </a:pPr>
            <a:endParaRPr spc="-10" dirty="0">
              <a:solidFill>
                <a:srgbClr val="000000"/>
              </a:solidFill>
              <a:hlinkClick r:id="rId8"/>
            </a:endParaRPr>
          </a:p>
          <a:p>
            <a:pPr marL="10003155">
              <a:lnSpc>
                <a:spcPts val="3885"/>
              </a:lnSpc>
              <a:spcBef>
                <a:spcPts val="5"/>
              </a:spcBef>
            </a:pPr>
            <a:r>
              <a:rPr sz="3600" spc="45" dirty="0">
                <a:solidFill>
                  <a:srgbClr val="000000"/>
                </a:solidFill>
              </a:rPr>
              <a:t>Programa</a:t>
            </a:r>
            <a:r>
              <a:rPr sz="3600" spc="-130" dirty="0">
                <a:solidFill>
                  <a:srgbClr val="000000"/>
                </a:solidFill>
              </a:rPr>
              <a:t> </a:t>
            </a:r>
            <a:r>
              <a:rPr sz="3600" dirty="0">
                <a:solidFill>
                  <a:srgbClr val="000000"/>
                </a:solidFill>
              </a:rPr>
              <a:t>de</a:t>
            </a:r>
            <a:r>
              <a:rPr sz="3600" spc="-125" dirty="0">
                <a:solidFill>
                  <a:srgbClr val="000000"/>
                </a:solidFill>
              </a:rPr>
              <a:t> </a:t>
            </a:r>
            <a:r>
              <a:rPr sz="3600" spc="-10" dirty="0">
                <a:solidFill>
                  <a:srgbClr val="000000"/>
                </a:solidFill>
              </a:rPr>
              <a:t>Mentoría</a:t>
            </a:r>
            <a:endParaRPr sz="3600"/>
          </a:p>
          <a:p>
            <a:pPr marL="9888220">
              <a:lnSpc>
                <a:spcPts val="3885"/>
              </a:lnSpc>
            </a:pPr>
            <a:r>
              <a:rPr sz="3600" i="1" spc="-10" dirty="0">
                <a:solidFill>
                  <a:srgbClr val="000000"/>
                </a:solidFill>
                <a:latin typeface="Trebuchet MS"/>
                <a:cs typeface="Trebuchet MS"/>
              </a:rPr>
              <a:t>M</a:t>
            </a:r>
            <a:r>
              <a:rPr sz="3600" i="1" spc="-10" dirty="0">
                <a:solidFill>
                  <a:srgbClr val="000000"/>
                </a:solidFill>
                <a:latin typeface="Trebuchet MS"/>
                <a:cs typeface="Trebuchet MS"/>
                <a:hlinkClick r:id="rId10"/>
              </a:rPr>
              <a:t>entorship</a:t>
            </a:r>
            <a:r>
              <a:rPr sz="3600" i="1" spc="-200" dirty="0">
                <a:solidFill>
                  <a:srgbClr val="000000"/>
                </a:solidFill>
                <a:latin typeface="Trebuchet MS"/>
                <a:cs typeface="Trebuchet MS"/>
                <a:hlinkClick r:id="rId10"/>
              </a:rPr>
              <a:t> </a:t>
            </a:r>
            <a:r>
              <a:rPr sz="3600" i="1" spc="-10" dirty="0">
                <a:solidFill>
                  <a:srgbClr val="000000"/>
                </a:solidFill>
                <a:latin typeface="Trebuchet MS"/>
                <a:cs typeface="Trebuchet MS"/>
                <a:hlinkClick r:id="rId10"/>
              </a:rPr>
              <a:t>programme</a:t>
            </a:r>
            <a:endParaRPr sz="36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700"/>
              </a:spcBef>
            </a:pPr>
            <a:endParaRPr sz="3600">
              <a:latin typeface="Trebuchet MS"/>
              <a:cs typeface="Trebuchet MS"/>
            </a:endParaRPr>
          </a:p>
          <a:p>
            <a:pPr marL="2673985" marR="5596255" indent="-2562225">
              <a:lnSpc>
                <a:spcPct val="116399"/>
              </a:lnSpc>
            </a:pPr>
            <a:r>
              <a:rPr sz="2900" b="0" dirty="0">
                <a:solidFill>
                  <a:srgbClr val="000000"/>
                </a:solidFill>
                <a:latin typeface="Trebuchet MS"/>
                <a:cs typeface="Trebuchet MS"/>
              </a:rPr>
              <a:t>En</a:t>
            </a:r>
            <a:r>
              <a:rPr sz="2900" b="0" spc="-17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dirty="0">
                <a:solidFill>
                  <a:srgbClr val="000000"/>
                </a:solidFill>
                <a:latin typeface="Trebuchet MS"/>
                <a:cs typeface="Trebuchet MS"/>
              </a:rPr>
              <a:t>la</a:t>
            </a:r>
            <a:r>
              <a:rPr sz="2900" b="0" spc="-12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spc="-160" dirty="0">
                <a:solidFill>
                  <a:srgbClr val="000000"/>
                </a:solidFill>
                <a:latin typeface="Trebuchet MS"/>
                <a:cs typeface="Trebuchet MS"/>
              </a:rPr>
              <a:t>“pecera”,</a:t>
            </a:r>
            <a:r>
              <a:rPr sz="2900" b="0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dirty="0">
                <a:solidFill>
                  <a:srgbClr val="000000"/>
                </a:solidFill>
                <a:latin typeface="Trebuchet MS"/>
                <a:cs typeface="Trebuchet MS"/>
              </a:rPr>
              <a:t>ubicada</a:t>
            </a:r>
            <a:r>
              <a:rPr sz="2900" b="0" spc="-12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spc="-30" dirty="0">
                <a:solidFill>
                  <a:srgbClr val="000000"/>
                </a:solidFill>
                <a:latin typeface="Trebuchet MS"/>
                <a:cs typeface="Trebuchet MS"/>
              </a:rPr>
              <a:t>en</a:t>
            </a:r>
            <a:r>
              <a:rPr sz="2900" b="0" spc="-12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spc="-110" dirty="0">
                <a:solidFill>
                  <a:srgbClr val="000000"/>
                </a:solidFill>
                <a:latin typeface="Trebuchet MS"/>
                <a:cs typeface="Trebuchet MS"/>
              </a:rPr>
              <a:t>el</a:t>
            </a:r>
            <a:r>
              <a:rPr sz="2900" b="0" spc="-10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spc="-55" dirty="0">
                <a:solidFill>
                  <a:srgbClr val="000000"/>
                </a:solidFill>
                <a:latin typeface="Trebuchet MS"/>
                <a:cs typeface="Trebuchet MS"/>
              </a:rPr>
              <a:t>Pabellón</a:t>
            </a:r>
            <a:r>
              <a:rPr sz="2900" b="0" spc="-12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spc="-95" dirty="0">
                <a:solidFill>
                  <a:srgbClr val="000000"/>
                </a:solidFill>
                <a:latin typeface="Trebuchet MS"/>
                <a:cs typeface="Trebuchet MS"/>
              </a:rPr>
              <a:t>Central,</a:t>
            </a:r>
            <a:r>
              <a:rPr sz="2900" b="0" spc="-120" dirty="0">
                <a:solidFill>
                  <a:srgbClr val="000000"/>
                </a:solidFill>
                <a:latin typeface="Trebuchet MS"/>
                <a:cs typeface="Trebuchet MS"/>
              </a:rPr>
              <a:t> frente</a:t>
            </a:r>
            <a:r>
              <a:rPr sz="2900" b="0" spc="-10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spc="120" dirty="0">
                <a:solidFill>
                  <a:srgbClr val="000000"/>
                </a:solidFill>
                <a:latin typeface="Trebuchet MS"/>
                <a:cs typeface="Trebuchet MS"/>
              </a:rPr>
              <a:t>a</a:t>
            </a:r>
            <a:r>
              <a:rPr sz="2900" b="0" spc="-12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spc="-25" dirty="0">
                <a:solidFill>
                  <a:srgbClr val="000000"/>
                </a:solidFill>
                <a:latin typeface="Trebuchet MS"/>
                <a:cs typeface="Trebuchet MS"/>
              </a:rPr>
              <a:t>la </a:t>
            </a:r>
            <a:r>
              <a:rPr sz="2900" b="0" spc="-30" dirty="0">
                <a:solidFill>
                  <a:srgbClr val="000000"/>
                </a:solidFill>
                <a:latin typeface="Trebuchet MS"/>
                <a:cs typeface="Trebuchet MS"/>
              </a:rPr>
              <a:t>Secretaría</a:t>
            </a:r>
            <a:r>
              <a:rPr sz="2900" b="0" spc="-10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dirty="0">
                <a:solidFill>
                  <a:srgbClr val="000000"/>
                </a:solidFill>
                <a:latin typeface="Trebuchet MS"/>
                <a:cs typeface="Trebuchet MS"/>
              </a:rPr>
              <a:t>de</a:t>
            </a:r>
            <a:r>
              <a:rPr sz="2900" b="0" spc="-10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spc="-10" dirty="0">
                <a:solidFill>
                  <a:srgbClr val="000000"/>
                </a:solidFill>
                <a:latin typeface="Trebuchet MS"/>
                <a:cs typeface="Trebuchet MS"/>
              </a:rPr>
              <a:t>Estudiantes</a:t>
            </a:r>
            <a:endParaRPr sz="2900">
              <a:latin typeface="Trebuchet MS"/>
              <a:cs typeface="Trebuchet MS"/>
            </a:endParaRPr>
          </a:p>
          <a:p>
            <a:pPr marL="2575560" marR="5496560" indent="-2563495">
              <a:lnSpc>
                <a:spcPct val="116399"/>
              </a:lnSpc>
            </a:pPr>
            <a:r>
              <a:rPr sz="2900" b="0" i="1" spc="-165" dirty="0">
                <a:solidFill>
                  <a:srgbClr val="000000"/>
                </a:solidFill>
                <a:latin typeface="Trebuchet MS"/>
                <a:cs typeface="Trebuchet MS"/>
              </a:rPr>
              <a:t>In</a:t>
            </a:r>
            <a:r>
              <a:rPr sz="2900" b="0" i="1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i="1" spc="-140" dirty="0">
                <a:solidFill>
                  <a:srgbClr val="000000"/>
                </a:solidFill>
                <a:latin typeface="Trebuchet MS"/>
                <a:cs typeface="Trebuchet MS"/>
              </a:rPr>
              <a:t>the</a:t>
            </a:r>
            <a:r>
              <a:rPr sz="2900" b="0" i="1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i="1" spc="-220" dirty="0">
                <a:solidFill>
                  <a:srgbClr val="000000"/>
                </a:solidFill>
                <a:latin typeface="Trebuchet MS"/>
                <a:cs typeface="Trebuchet MS"/>
              </a:rPr>
              <a:t>“fish</a:t>
            </a:r>
            <a:r>
              <a:rPr sz="2900" b="0" i="1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i="1" spc="-215" dirty="0">
                <a:solidFill>
                  <a:srgbClr val="000000"/>
                </a:solidFill>
                <a:latin typeface="Trebuchet MS"/>
                <a:cs typeface="Trebuchet MS"/>
              </a:rPr>
              <a:t>tank”</a:t>
            </a:r>
            <a:r>
              <a:rPr sz="2900" b="0" i="1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i="1" spc="-25" dirty="0">
                <a:solidFill>
                  <a:srgbClr val="000000"/>
                </a:solidFill>
                <a:latin typeface="Trebuchet MS"/>
                <a:cs typeface="Trebuchet MS"/>
              </a:rPr>
              <a:t>located</a:t>
            </a:r>
            <a:r>
              <a:rPr sz="2900" b="0" i="1" spc="-10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i="1" spc="-185" dirty="0">
                <a:solidFill>
                  <a:srgbClr val="000000"/>
                </a:solidFill>
                <a:latin typeface="Trebuchet MS"/>
                <a:cs typeface="Trebuchet MS"/>
              </a:rPr>
              <a:t>in</a:t>
            </a:r>
            <a:r>
              <a:rPr sz="2900" b="0" i="1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i="1" spc="-140" dirty="0">
                <a:solidFill>
                  <a:srgbClr val="000000"/>
                </a:solidFill>
                <a:latin typeface="Trebuchet MS"/>
                <a:cs typeface="Trebuchet MS"/>
              </a:rPr>
              <a:t>the</a:t>
            </a:r>
            <a:r>
              <a:rPr sz="2900" b="0" i="1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i="1" spc="-30" dirty="0">
                <a:solidFill>
                  <a:srgbClr val="000000"/>
                </a:solidFill>
                <a:latin typeface="Trebuchet MS"/>
                <a:cs typeface="Trebuchet MS"/>
              </a:rPr>
              <a:t>Main</a:t>
            </a:r>
            <a:r>
              <a:rPr sz="2900" b="0" i="1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i="1" spc="-150" dirty="0">
                <a:solidFill>
                  <a:srgbClr val="000000"/>
                </a:solidFill>
                <a:latin typeface="Trebuchet MS"/>
                <a:cs typeface="Trebuchet MS"/>
              </a:rPr>
              <a:t>Building,</a:t>
            </a:r>
            <a:r>
              <a:rPr sz="2900" b="0" i="1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i="1" spc="-185" dirty="0">
                <a:solidFill>
                  <a:srgbClr val="000000"/>
                </a:solidFill>
                <a:latin typeface="Trebuchet MS"/>
                <a:cs typeface="Trebuchet MS"/>
              </a:rPr>
              <a:t>in</a:t>
            </a:r>
            <a:r>
              <a:rPr sz="2900" b="0" i="1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i="1" spc="-180" dirty="0">
                <a:solidFill>
                  <a:srgbClr val="000000"/>
                </a:solidFill>
                <a:latin typeface="Trebuchet MS"/>
                <a:cs typeface="Trebuchet MS"/>
              </a:rPr>
              <a:t>front</a:t>
            </a:r>
            <a:r>
              <a:rPr sz="2900" b="0" i="1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i="1" spc="-30" dirty="0">
                <a:solidFill>
                  <a:srgbClr val="000000"/>
                </a:solidFill>
                <a:latin typeface="Trebuchet MS"/>
                <a:cs typeface="Trebuchet MS"/>
              </a:rPr>
              <a:t>of</a:t>
            </a:r>
            <a:r>
              <a:rPr sz="2900" b="0" i="1" spc="-10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i="1" spc="-25" dirty="0">
                <a:solidFill>
                  <a:srgbClr val="000000"/>
                </a:solidFill>
                <a:latin typeface="Trebuchet MS"/>
                <a:cs typeface="Trebuchet MS"/>
              </a:rPr>
              <a:t>the </a:t>
            </a:r>
            <a:r>
              <a:rPr sz="2900" b="0" i="1" spc="-75" dirty="0">
                <a:solidFill>
                  <a:srgbClr val="000000"/>
                </a:solidFill>
                <a:latin typeface="Trebuchet MS"/>
                <a:cs typeface="Trebuchet MS"/>
              </a:rPr>
              <a:t>Student</a:t>
            </a:r>
            <a:r>
              <a:rPr sz="2900" b="0" i="1" spc="-13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i="1" spc="-45" dirty="0">
                <a:solidFill>
                  <a:srgbClr val="000000"/>
                </a:solidFill>
                <a:latin typeface="Trebuchet MS"/>
                <a:cs typeface="Trebuchet MS"/>
              </a:rPr>
              <a:t>Secretary's</a:t>
            </a:r>
            <a:r>
              <a:rPr sz="2900" b="0" i="1" spc="-13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2900" b="0" i="1" spc="-10" dirty="0">
                <a:solidFill>
                  <a:srgbClr val="000000"/>
                </a:solidFill>
                <a:latin typeface="Trebuchet MS"/>
                <a:cs typeface="Trebuchet MS"/>
              </a:rPr>
              <a:t>Office.</a:t>
            </a:r>
            <a:endParaRPr sz="2900">
              <a:latin typeface="Trebuchet MS"/>
              <a:cs typeface="Trebuchet MS"/>
            </a:endParaRPr>
          </a:p>
        </p:txBody>
      </p:sp>
      <p:pic>
        <p:nvPicPr>
          <p:cNvPr id="28" name="object 2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6135794" y="6067781"/>
            <a:ext cx="1305683" cy="1305683"/>
          </a:xfrm>
          <a:prstGeom prst="rect">
            <a:avLst/>
          </a:prstGeom>
        </p:spPr>
      </p:pic>
      <p:sp>
        <p:nvSpPr>
          <p:cNvPr id="29" name="object 29"/>
          <p:cNvSpPr txBox="1">
            <a:spLocks noGrp="1"/>
          </p:cNvSpPr>
          <p:nvPr>
            <p:ph type="title"/>
          </p:nvPr>
        </p:nvSpPr>
        <p:spPr>
          <a:xfrm>
            <a:off x="3338413" y="-75783"/>
            <a:ext cx="11611610" cy="1366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i="0" spc="170" dirty="0">
                <a:latin typeface="Cambria"/>
                <a:cs typeface="Cambria"/>
              </a:rPr>
              <a:t>Servicio</a:t>
            </a:r>
            <a:r>
              <a:rPr i="0" spc="-20" dirty="0">
                <a:latin typeface="Cambria"/>
                <a:cs typeface="Cambria"/>
              </a:rPr>
              <a:t> </a:t>
            </a:r>
            <a:r>
              <a:rPr i="0" spc="155" dirty="0">
                <a:latin typeface="Cambria"/>
                <a:cs typeface="Cambria"/>
              </a:rPr>
              <a:t>de</a:t>
            </a:r>
            <a:r>
              <a:rPr i="0" spc="-15" dirty="0">
                <a:latin typeface="Cambria"/>
                <a:cs typeface="Cambria"/>
              </a:rPr>
              <a:t> </a:t>
            </a:r>
            <a:r>
              <a:rPr i="0" spc="150" dirty="0">
                <a:latin typeface="Cambria"/>
                <a:cs typeface="Cambria"/>
              </a:rPr>
              <a:t>Orientación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4486023" y="848142"/>
            <a:ext cx="9316085" cy="1366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800" i="1" spc="105" dirty="0">
                <a:latin typeface="Times New Roman"/>
                <a:cs typeface="Times New Roman"/>
              </a:rPr>
              <a:t>Counselling</a:t>
            </a:r>
            <a:r>
              <a:rPr sz="8800" i="1" spc="-215" dirty="0">
                <a:latin typeface="Times New Roman"/>
                <a:cs typeface="Times New Roman"/>
              </a:rPr>
              <a:t> </a:t>
            </a:r>
            <a:r>
              <a:rPr sz="8800" i="1" spc="145" dirty="0">
                <a:latin typeface="Times New Roman"/>
                <a:cs typeface="Times New Roman"/>
              </a:rPr>
              <a:t>Service</a:t>
            </a:r>
            <a:endParaRPr sz="8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1826458"/>
              <a:ext cx="18288000" cy="8460740"/>
            </a:xfrm>
            <a:custGeom>
              <a:avLst/>
              <a:gdLst/>
              <a:ahLst/>
              <a:cxnLst/>
              <a:rect l="l" t="t" r="r" b="b"/>
              <a:pathLst>
                <a:path w="18288000" h="8460740">
                  <a:moveTo>
                    <a:pt x="0" y="8460540"/>
                  </a:moveTo>
                  <a:lnTo>
                    <a:pt x="18288000" y="8460540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8460540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6095" cy="1826895"/>
            </a:xfrm>
            <a:custGeom>
              <a:avLst/>
              <a:gdLst/>
              <a:ahLst/>
              <a:cxnLst/>
              <a:rect l="l" t="t" r="r" b="b"/>
              <a:pathLst>
                <a:path w="18286095" h="1826895">
                  <a:moveTo>
                    <a:pt x="18285994" y="1826459"/>
                  </a:moveTo>
                  <a:lnTo>
                    <a:pt x="0" y="1826459"/>
                  </a:lnTo>
                  <a:lnTo>
                    <a:pt x="0" y="0"/>
                  </a:lnTo>
                  <a:lnTo>
                    <a:pt x="18285994" y="0"/>
                  </a:lnTo>
                  <a:lnTo>
                    <a:pt x="18285994" y="1826459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93131" y="2343180"/>
              <a:ext cx="9734549" cy="731519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95919" y="4040181"/>
              <a:ext cx="260350" cy="111125"/>
            </a:xfrm>
            <a:custGeom>
              <a:avLst/>
              <a:gdLst/>
              <a:ahLst/>
              <a:cxnLst/>
              <a:rect l="l" t="t" r="r" b="b"/>
              <a:pathLst>
                <a:path w="260350" h="111125">
                  <a:moveTo>
                    <a:pt x="129886" y="111120"/>
                  </a:moveTo>
                  <a:lnTo>
                    <a:pt x="79327" y="106755"/>
                  </a:lnTo>
                  <a:lnTo>
                    <a:pt x="38041" y="94849"/>
                  </a:lnTo>
                  <a:lnTo>
                    <a:pt x="10206" y="77190"/>
                  </a:lnTo>
                  <a:lnTo>
                    <a:pt x="0" y="55562"/>
                  </a:lnTo>
                  <a:lnTo>
                    <a:pt x="10206" y="33943"/>
                  </a:lnTo>
                  <a:lnTo>
                    <a:pt x="38041" y="16281"/>
                  </a:lnTo>
                  <a:lnTo>
                    <a:pt x="79327" y="4369"/>
                  </a:lnTo>
                  <a:lnTo>
                    <a:pt x="129886" y="0"/>
                  </a:lnTo>
                  <a:lnTo>
                    <a:pt x="180443" y="4369"/>
                  </a:lnTo>
                  <a:lnTo>
                    <a:pt x="221727" y="16281"/>
                  </a:lnTo>
                  <a:lnTo>
                    <a:pt x="249560" y="33943"/>
                  </a:lnTo>
                  <a:lnTo>
                    <a:pt x="259766" y="55562"/>
                  </a:lnTo>
                  <a:lnTo>
                    <a:pt x="249560" y="77190"/>
                  </a:lnTo>
                  <a:lnTo>
                    <a:pt x="221727" y="94849"/>
                  </a:lnTo>
                  <a:lnTo>
                    <a:pt x="180443" y="106755"/>
                  </a:lnTo>
                  <a:lnTo>
                    <a:pt x="129886" y="111120"/>
                  </a:lnTo>
                  <a:close/>
                </a:path>
              </a:pathLst>
            </a:custGeom>
            <a:solidFill>
              <a:srgbClr val="F9A6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95919" y="4026736"/>
              <a:ext cx="257175" cy="111125"/>
            </a:xfrm>
            <a:custGeom>
              <a:avLst/>
              <a:gdLst/>
              <a:ahLst/>
              <a:cxnLst/>
              <a:rect l="l" t="t" r="r" b="b"/>
              <a:pathLst>
                <a:path w="257175" h="111125">
                  <a:moveTo>
                    <a:pt x="128561" y="111120"/>
                  </a:moveTo>
                  <a:lnTo>
                    <a:pt x="78519" y="106755"/>
                  </a:lnTo>
                  <a:lnTo>
                    <a:pt x="37655" y="94849"/>
                  </a:lnTo>
                  <a:lnTo>
                    <a:pt x="10103" y="77190"/>
                  </a:lnTo>
                  <a:lnTo>
                    <a:pt x="0" y="55562"/>
                  </a:lnTo>
                  <a:lnTo>
                    <a:pt x="10103" y="33934"/>
                  </a:lnTo>
                  <a:lnTo>
                    <a:pt x="37655" y="16273"/>
                  </a:lnTo>
                  <a:lnTo>
                    <a:pt x="78519" y="4366"/>
                  </a:lnTo>
                  <a:lnTo>
                    <a:pt x="128561" y="0"/>
                  </a:lnTo>
                  <a:lnTo>
                    <a:pt x="178601" y="4366"/>
                  </a:lnTo>
                  <a:lnTo>
                    <a:pt x="219464" y="16273"/>
                  </a:lnTo>
                  <a:lnTo>
                    <a:pt x="247014" y="33934"/>
                  </a:lnTo>
                  <a:lnTo>
                    <a:pt x="257117" y="55562"/>
                  </a:lnTo>
                  <a:lnTo>
                    <a:pt x="247014" y="77190"/>
                  </a:lnTo>
                  <a:lnTo>
                    <a:pt x="219464" y="94849"/>
                  </a:lnTo>
                  <a:lnTo>
                    <a:pt x="178601" y="106755"/>
                  </a:lnTo>
                  <a:lnTo>
                    <a:pt x="128561" y="111120"/>
                  </a:lnTo>
                  <a:close/>
                </a:path>
              </a:pathLst>
            </a:custGeom>
            <a:solidFill>
              <a:srgbClr val="FBD1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33685" y="3163138"/>
              <a:ext cx="581660" cy="919480"/>
            </a:xfrm>
            <a:custGeom>
              <a:avLst/>
              <a:gdLst/>
              <a:ahLst/>
              <a:cxnLst/>
              <a:rect l="l" t="t" r="r" b="b"/>
              <a:pathLst>
                <a:path w="581660" h="919479">
                  <a:moveTo>
                    <a:pt x="290654" y="919160"/>
                  </a:moveTo>
                  <a:lnTo>
                    <a:pt x="27220" y="418149"/>
                  </a:lnTo>
                  <a:lnTo>
                    <a:pt x="7482" y="358566"/>
                  </a:lnTo>
                  <a:lnTo>
                    <a:pt x="0" y="298128"/>
                  </a:lnTo>
                  <a:lnTo>
                    <a:pt x="3737" y="249771"/>
                  </a:lnTo>
                  <a:lnTo>
                    <a:pt x="14557" y="203898"/>
                  </a:lnTo>
                  <a:lnTo>
                    <a:pt x="31872" y="161123"/>
                  </a:lnTo>
                  <a:lnTo>
                    <a:pt x="55094" y="122060"/>
                  </a:lnTo>
                  <a:lnTo>
                    <a:pt x="83634" y="87321"/>
                  </a:lnTo>
                  <a:lnTo>
                    <a:pt x="116905" y="57523"/>
                  </a:lnTo>
                  <a:lnTo>
                    <a:pt x="154319" y="33277"/>
                  </a:lnTo>
                  <a:lnTo>
                    <a:pt x="195288" y="15199"/>
                  </a:lnTo>
                  <a:lnTo>
                    <a:pt x="239223" y="3902"/>
                  </a:lnTo>
                  <a:lnTo>
                    <a:pt x="285537" y="0"/>
                  </a:lnTo>
                  <a:lnTo>
                    <a:pt x="290654" y="141"/>
                  </a:lnTo>
                  <a:lnTo>
                    <a:pt x="295744" y="0"/>
                  </a:lnTo>
                  <a:lnTo>
                    <a:pt x="342063" y="3902"/>
                  </a:lnTo>
                  <a:lnTo>
                    <a:pt x="386001" y="15199"/>
                  </a:lnTo>
                  <a:lnTo>
                    <a:pt x="426971" y="33277"/>
                  </a:lnTo>
                  <a:lnTo>
                    <a:pt x="464385" y="57523"/>
                  </a:lnTo>
                  <a:lnTo>
                    <a:pt x="497655" y="87321"/>
                  </a:lnTo>
                  <a:lnTo>
                    <a:pt x="526193" y="122060"/>
                  </a:lnTo>
                  <a:lnTo>
                    <a:pt x="549413" y="161123"/>
                  </a:lnTo>
                  <a:lnTo>
                    <a:pt x="566726" y="203898"/>
                  </a:lnTo>
                  <a:lnTo>
                    <a:pt x="577545" y="249771"/>
                  </a:lnTo>
                  <a:lnTo>
                    <a:pt x="581281" y="298128"/>
                  </a:lnTo>
                  <a:lnTo>
                    <a:pt x="579326" y="324944"/>
                  </a:lnTo>
                  <a:lnTo>
                    <a:pt x="573799" y="358566"/>
                  </a:lnTo>
                  <a:lnTo>
                    <a:pt x="565208" y="391974"/>
                  </a:lnTo>
                  <a:lnTo>
                    <a:pt x="554061" y="418149"/>
                  </a:lnTo>
                  <a:lnTo>
                    <a:pt x="290654" y="919160"/>
                  </a:lnTo>
                  <a:close/>
                </a:path>
              </a:pathLst>
            </a:custGeom>
            <a:solidFill>
              <a:srgbClr val="E338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66622" y="3270116"/>
              <a:ext cx="315595" cy="316230"/>
            </a:xfrm>
            <a:custGeom>
              <a:avLst/>
              <a:gdLst/>
              <a:ahLst/>
              <a:cxnLst/>
              <a:rect l="l" t="t" r="r" b="b"/>
              <a:pathLst>
                <a:path w="315594" h="316229">
                  <a:moveTo>
                    <a:pt x="157716" y="315862"/>
                  </a:moveTo>
                  <a:lnTo>
                    <a:pt x="107867" y="307811"/>
                  </a:lnTo>
                  <a:lnTo>
                    <a:pt x="64572" y="285393"/>
                  </a:lnTo>
                  <a:lnTo>
                    <a:pt x="30431" y="251207"/>
                  </a:lnTo>
                  <a:lnTo>
                    <a:pt x="8040" y="207853"/>
                  </a:lnTo>
                  <a:lnTo>
                    <a:pt x="0" y="157933"/>
                  </a:lnTo>
                  <a:lnTo>
                    <a:pt x="8040" y="108011"/>
                  </a:lnTo>
                  <a:lnTo>
                    <a:pt x="30431" y="64656"/>
                  </a:lnTo>
                  <a:lnTo>
                    <a:pt x="64572" y="30469"/>
                  </a:lnTo>
                  <a:lnTo>
                    <a:pt x="107867" y="8050"/>
                  </a:lnTo>
                  <a:lnTo>
                    <a:pt x="157716" y="0"/>
                  </a:lnTo>
                  <a:lnTo>
                    <a:pt x="207553" y="8050"/>
                  </a:lnTo>
                  <a:lnTo>
                    <a:pt x="250840" y="30469"/>
                  </a:lnTo>
                  <a:lnTo>
                    <a:pt x="284978" y="64656"/>
                  </a:lnTo>
                  <a:lnTo>
                    <a:pt x="307367" y="108011"/>
                  </a:lnTo>
                  <a:lnTo>
                    <a:pt x="315407" y="157933"/>
                  </a:lnTo>
                  <a:lnTo>
                    <a:pt x="307367" y="207853"/>
                  </a:lnTo>
                  <a:lnTo>
                    <a:pt x="284978" y="251207"/>
                  </a:lnTo>
                  <a:lnTo>
                    <a:pt x="250840" y="285393"/>
                  </a:lnTo>
                  <a:lnTo>
                    <a:pt x="207553" y="307811"/>
                  </a:lnTo>
                  <a:lnTo>
                    <a:pt x="157716" y="31586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301439" y="2965584"/>
            <a:ext cx="5686425" cy="126365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3500" spc="-440" dirty="0">
                <a:latin typeface="Trebuchet MS"/>
                <a:cs typeface="Trebuchet MS"/>
              </a:rPr>
              <a:t>1</a:t>
            </a:r>
            <a:r>
              <a:rPr sz="3500" spc="-440" dirty="0">
                <a:latin typeface="Segoe UI Light"/>
                <a:cs typeface="Segoe UI Light"/>
              </a:rPr>
              <a:t>ª</a:t>
            </a:r>
            <a:r>
              <a:rPr sz="3500" spc="-15" dirty="0">
                <a:latin typeface="Segoe UI Light"/>
                <a:cs typeface="Segoe UI Light"/>
              </a:rPr>
              <a:t> </a:t>
            </a:r>
            <a:r>
              <a:rPr sz="3500" spc="-40" dirty="0">
                <a:latin typeface="Trebuchet MS"/>
                <a:cs typeface="Trebuchet MS"/>
              </a:rPr>
              <a:t>planta</a:t>
            </a:r>
            <a:r>
              <a:rPr sz="3500" spc="-225" dirty="0">
                <a:latin typeface="Trebuchet MS"/>
                <a:cs typeface="Trebuchet MS"/>
              </a:rPr>
              <a:t> </a:t>
            </a:r>
            <a:r>
              <a:rPr sz="3500" spc="-55" dirty="0">
                <a:latin typeface="Trebuchet MS"/>
                <a:cs typeface="Trebuchet MS"/>
              </a:rPr>
              <a:t>del</a:t>
            </a:r>
            <a:r>
              <a:rPr sz="3500" spc="-204" dirty="0">
                <a:latin typeface="Trebuchet MS"/>
                <a:cs typeface="Trebuchet MS"/>
              </a:rPr>
              <a:t> </a:t>
            </a:r>
            <a:r>
              <a:rPr sz="3500" spc="-55" dirty="0">
                <a:latin typeface="Trebuchet MS"/>
                <a:cs typeface="Trebuchet MS"/>
              </a:rPr>
              <a:t>Edificio</a:t>
            </a:r>
            <a:r>
              <a:rPr sz="3500" spc="-195" dirty="0">
                <a:latin typeface="Trebuchet MS"/>
                <a:cs typeface="Trebuchet MS"/>
              </a:rPr>
              <a:t> </a:t>
            </a:r>
            <a:r>
              <a:rPr sz="3500" spc="-75" dirty="0">
                <a:latin typeface="Trebuchet MS"/>
                <a:cs typeface="Trebuchet MS"/>
              </a:rPr>
              <a:t>Principal</a:t>
            </a:r>
            <a:endParaRPr sz="3500">
              <a:latin typeface="Trebuchet MS"/>
              <a:cs typeface="Trebuchet MS"/>
            </a:endParaRPr>
          </a:p>
          <a:p>
            <a:pPr marL="157480">
              <a:lnSpc>
                <a:spcPct val="100000"/>
              </a:lnSpc>
              <a:spcBef>
                <a:spcPts val="675"/>
              </a:spcBef>
            </a:pPr>
            <a:r>
              <a:rPr sz="3500" i="1" spc="-400" dirty="0">
                <a:latin typeface="Trebuchet MS"/>
                <a:cs typeface="Trebuchet MS"/>
              </a:rPr>
              <a:t>1st</a:t>
            </a:r>
            <a:r>
              <a:rPr sz="3500" i="1" spc="-110" dirty="0">
                <a:latin typeface="Trebuchet MS"/>
                <a:cs typeface="Trebuchet MS"/>
              </a:rPr>
              <a:t> </a:t>
            </a:r>
            <a:r>
              <a:rPr sz="3500" i="1" spc="-185" dirty="0">
                <a:latin typeface="Trebuchet MS"/>
                <a:cs typeface="Trebuchet MS"/>
              </a:rPr>
              <a:t>floor</a:t>
            </a:r>
            <a:r>
              <a:rPr sz="3500" i="1" spc="-110" dirty="0">
                <a:latin typeface="Trebuchet MS"/>
                <a:cs typeface="Trebuchet MS"/>
              </a:rPr>
              <a:t> </a:t>
            </a:r>
            <a:r>
              <a:rPr sz="3500" i="1" spc="-30" dirty="0">
                <a:latin typeface="Trebuchet MS"/>
                <a:cs typeface="Trebuchet MS"/>
              </a:rPr>
              <a:t>of</a:t>
            </a:r>
            <a:r>
              <a:rPr sz="3500" i="1" spc="-235" dirty="0">
                <a:latin typeface="Trebuchet MS"/>
                <a:cs typeface="Trebuchet MS"/>
              </a:rPr>
              <a:t> </a:t>
            </a:r>
            <a:r>
              <a:rPr sz="3500" i="1" spc="-170" dirty="0">
                <a:latin typeface="Trebuchet MS"/>
                <a:cs typeface="Trebuchet MS"/>
              </a:rPr>
              <a:t>the</a:t>
            </a:r>
            <a:r>
              <a:rPr sz="3500" i="1" spc="-110" dirty="0">
                <a:latin typeface="Trebuchet MS"/>
                <a:cs typeface="Trebuchet MS"/>
              </a:rPr>
              <a:t> </a:t>
            </a:r>
            <a:r>
              <a:rPr sz="3500" i="1" spc="-35" dirty="0">
                <a:latin typeface="Trebuchet MS"/>
                <a:cs typeface="Trebuchet MS"/>
              </a:rPr>
              <a:t>Main</a:t>
            </a:r>
            <a:r>
              <a:rPr sz="3500" i="1" spc="-140" dirty="0">
                <a:latin typeface="Trebuchet MS"/>
                <a:cs typeface="Trebuchet MS"/>
              </a:rPr>
              <a:t> </a:t>
            </a:r>
            <a:r>
              <a:rPr sz="3500" i="1" spc="-10" dirty="0">
                <a:latin typeface="Trebuchet MS"/>
                <a:cs typeface="Trebuchet MS"/>
              </a:rPr>
              <a:t>Building</a:t>
            </a:r>
            <a:endParaRPr sz="3500">
              <a:latin typeface="Trebuchet MS"/>
              <a:cs typeface="Trebuchet MS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17442" y="5665641"/>
            <a:ext cx="1342390" cy="3597275"/>
            <a:chOff x="217442" y="5665641"/>
            <a:chExt cx="1342390" cy="3597275"/>
          </a:xfrm>
        </p:grpSpPr>
        <p:sp>
          <p:nvSpPr>
            <p:cNvPr id="12" name="object 12"/>
            <p:cNvSpPr/>
            <p:nvPr/>
          </p:nvSpPr>
          <p:spPr>
            <a:xfrm>
              <a:off x="433850" y="5665641"/>
              <a:ext cx="793115" cy="792480"/>
            </a:xfrm>
            <a:custGeom>
              <a:avLst/>
              <a:gdLst/>
              <a:ahLst/>
              <a:cxnLst/>
              <a:rect l="l" t="t" r="r" b="b"/>
              <a:pathLst>
                <a:path w="793115" h="792479">
                  <a:moveTo>
                    <a:pt x="22529" y="384809"/>
                  </a:moveTo>
                  <a:lnTo>
                    <a:pt x="160" y="384809"/>
                  </a:lnTo>
                  <a:lnTo>
                    <a:pt x="4366" y="336549"/>
                  </a:lnTo>
                  <a:lnTo>
                    <a:pt x="14031" y="290829"/>
                  </a:lnTo>
                  <a:lnTo>
                    <a:pt x="28819" y="247649"/>
                  </a:lnTo>
                  <a:lnTo>
                    <a:pt x="48398" y="205739"/>
                  </a:lnTo>
                  <a:lnTo>
                    <a:pt x="72433" y="167639"/>
                  </a:lnTo>
                  <a:lnTo>
                    <a:pt x="100589" y="132079"/>
                  </a:lnTo>
                  <a:lnTo>
                    <a:pt x="132534" y="100329"/>
                  </a:lnTo>
                  <a:lnTo>
                    <a:pt x="167932" y="72389"/>
                  </a:lnTo>
                  <a:lnTo>
                    <a:pt x="206451" y="48259"/>
                  </a:lnTo>
                  <a:lnTo>
                    <a:pt x="247755" y="27939"/>
                  </a:lnTo>
                  <a:lnTo>
                    <a:pt x="291510" y="13969"/>
                  </a:lnTo>
                  <a:lnTo>
                    <a:pt x="337383" y="3809"/>
                  </a:lnTo>
                  <a:lnTo>
                    <a:pt x="385040" y="0"/>
                  </a:lnTo>
                  <a:lnTo>
                    <a:pt x="407398" y="0"/>
                  </a:lnTo>
                  <a:lnTo>
                    <a:pt x="458787" y="3809"/>
                  </a:lnTo>
                  <a:lnTo>
                    <a:pt x="508070" y="15239"/>
                  </a:lnTo>
                  <a:lnTo>
                    <a:pt x="529650" y="22859"/>
                  </a:lnTo>
                  <a:lnTo>
                    <a:pt x="385040" y="22859"/>
                  </a:lnTo>
                  <a:lnTo>
                    <a:pt x="364254" y="29209"/>
                  </a:lnTo>
                  <a:lnTo>
                    <a:pt x="319605" y="29209"/>
                  </a:lnTo>
                  <a:lnTo>
                    <a:pt x="268860" y="44449"/>
                  </a:lnTo>
                  <a:lnTo>
                    <a:pt x="221324" y="64769"/>
                  </a:lnTo>
                  <a:lnTo>
                    <a:pt x="177548" y="92709"/>
                  </a:lnTo>
                  <a:lnTo>
                    <a:pt x="138082" y="125729"/>
                  </a:lnTo>
                  <a:lnTo>
                    <a:pt x="103476" y="162559"/>
                  </a:lnTo>
                  <a:lnTo>
                    <a:pt x="110301" y="167639"/>
                  </a:lnTo>
                  <a:lnTo>
                    <a:pt x="117540" y="171449"/>
                  </a:lnTo>
                  <a:lnTo>
                    <a:pt x="125191" y="175259"/>
                  </a:lnTo>
                  <a:lnTo>
                    <a:pt x="133204" y="179069"/>
                  </a:lnTo>
                  <a:lnTo>
                    <a:pt x="91306" y="179069"/>
                  </a:lnTo>
                  <a:lnTo>
                    <a:pt x="63427" y="224789"/>
                  </a:lnTo>
                  <a:lnTo>
                    <a:pt x="42259" y="275589"/>
                  </a:lnTo>
                  <a:lnTo>
                    <a:pt x="28419" y="328929"/>
                  </a:lnTo>
                  <a:lnTo>
                    <a:pt x="22529" y="384809"/>
                  </a:lnTo>
                  <a:close/>
                </a:path>
                <a:path w="793115" h="792479">
                  <a:moveTo>
                    <a:pt x="407398" y="231139"/>
                  </a:moveTo>
                  <a:lnTo>
                    <a:pt x="385040" y="231139"/>
                  </a:lnTo>
                  <a:lnTo>
                    <a:pt x="385040" y="22859"/>
                  </a:lnTo>
                  <a:lnTo>
                    <a:pt x="407398" y="22859"/>
                  </a:lnTo>
                  <a:lnTo>
                    <a:pt x="407398" y="231139"/>
                  </a:lnTo>
                  <a:close/>
                </a:path>
                <a:path w="793115" h="792479">
                  <a:moveTo>
                    <a:pt x="578398" y="231139"/>
                  </a:moveTo>
                  <a:lnTo>
                    <a:pt x="407398" y="231139"/>
                  </a:lnTo>
                  <a:lnTo>
                    <a:pt x="445393" y="229869"/>
                  </a:lnTo>
                  <a:lnTo>
                    <a:pt x="482189" y="227329"/>
                  </a:lnTo>
                  <a:lnTo>
                    <a:pt x="517611" y="222249"/>
                  </a:lnTo>
                  <a:lnTo>
                    <a:pt x="551485" y="214629"/>
                  </a:lnTo>
                  <a:lnTo>
                    <a:pt x="544315" y="190499"/>
                  </a:lnTo>
                  <a:lnTo>
                    <a:pt x="527505" y="146049"/>
                  </a:lnTo>
                  <a:lnTo>
                    <a:pt x="492680" y="83819"/>
                  </a:lnTo>
                  <a:lnTo>
                    <a:pt x="465292" y="52069"/>
                  </a:lnTo>
                  <a:lnTo>
                    <a:pt x="407398" y="22859"/>
                  </a:lnTo>
                  <a:lnTo>
                    <a:pt x="529650" y="22859"/>
                  </a:lnTo>
                  <a:lnTo>
                    <a:pt x="547634" y="29209"/>
                  </a:lnTo>
                  <a:lnTo>
                    <a:pt x="473234" y="29209"/>
                  </a:lnTo>
                  <a:lnTo>
                    <a:pt x="503922" y="60959"/>
                  </a:lnTo>
                  <a:lnTo>
                    <a:pt x="531200" y="102869"/>
                  </a:lnTo>
                  <a:lnTo>
                    <a:pt x="554494" y="152399"/>
                  </a:lnTo>
                  <a:lnTo>
                    <a:pt x="573228" y="209549"/>
                  </a:lnTo>
                  <a:lnTo>
                    <a:pt x="638502" y="209549"/>
                  </a:lnTo>
                  <a:lnTo>
                    <a:pt x="612707" y="219709"/>
                  </a:lnTo>
                  <a:lnTo>
                    <a:pt x="578133" y="229869"/>
                  </a:lnTo>
                  <a:lnTo>
                    <a:pt x="578398" y="231139"/>
                  </a:lnTo>
                  <a:close/>
                </a:path>
                <a:path w="793115" h="792479">
                  <a:moveTo>
                    <a:pt x="242862" y="209549"/>
                  </a:moveTo>
                  <a:lnTo>
                    <a:pt x="219610" y="209549"/>
                  </a:lnTo>
                  <a:lnTo>
                    <a:pt x="238344" y="152399"/>
                  </a:lnTo>
                  <a:lnTo>
                    <a:pt x="261637" y="102869"/>
                  </a:lnTo>
                  <a:lnTo>
                    <a:pt x="288916" y="60959"/>
                  </a:lnTo>
                  <a:lnTo>
                    <a:pt x="319605" y="29209"/>
                  </a:lnTo>
                  <a:lnTo>
                    <a:pt x="364254" y="29209"/>
                  </a:lnTo>
                  <a:lnTo>
                    <a:pt x="355940" y="31749"/>
                  </a:lnTo>
                  <a:lnTo>
                    <a:pt x="327353" y="52069"/>
                  </a:lnTo>
                  <a:lnTo>
                    <a:pt x="300067" y="83819"/>
                  </a:lnTo>
                  <a:lnTo>
                    <a:pt x="274871" y="125729"/>
                  </a:lnTo>
                  <a:lnTo>
                    <a:pt x="256533" y="167639"/>
                  </a:lnTo>
                  <a:lnTo>
                    <a:pt x="248523" y="190499"/>
                  </a:lnTo>
                  <a:lnTo>
                    <a:pt x="242862" y="209549"/>
                  </a:lnTo>
                  <a:close/>
                </a:path>
                <a:path w="793115" h="792479">
                  <a:moveTo>
                    <a:pt x="638502" y="209549"/>
                  </a:moveTo>
                  <a:lnTo>
                    <a:pt x="573228" y="209549"/>
                  </a:lnTo>
                  <a:lnTo>
                    <a:pt x="598972" y="201929"/>
                  </a:lnTo>
                  <a:lnTo>
                    <a:pt x="623356" y="194309"/>
                  </a:lnTo>
                  <a:lnTo>
                    <a:pt x="667648" y="175259"/>
                  </a:lnTo>
                  <a:lnTo>
                    <a:pt x="689361" y="162559"/>
                  </a:lnTo>
                  <a:lnTo>
                    <a:pt x="654755" y="125729"/>
                  </a:lnTo>
                  <a:lnTo>
                    <a:pt x="615290" y="92709"/>
                  </a:lnTo>
                  <a:lnTo>
                    <a:pt x="571514" y="64769"/>
                  </a:lnTo>
                  <a:lnTo>
                    <a:pt x="523979" y="44449"/>
                  </a:lnTo>
                  <a:lnTo>
                    <a:pt x="473234" y="29209"/>
                  </a:lnTo>
                  <a:lnTo>
                    <a:pt x="547634" y="29209"/>
                  </a:lnTo>
                  <a:lnTo>
                    <a:pt x="598637" y="54609"/>
                  </a:lnTo>
                  <a:lnTo>
                    <a:pt x="639079" y="82549"/>
                  </a:lnTo>
                  <a:lnTo>
                    <a:pt x="675734" y="114299"/>
                  </a:lnTo>
                  <a:lnTo>
                    <a:pt x="708182" y="151129"/>
                  </a:lnTo>
                  <a:lnTo>
                    <a:pt x="720223" y="167639"/>
                  </a:lnTo>
                  <a:lnTo>
                    <a:pt x="727515" y="179069"/>
                  </a:lnTo>
                  <a:lnTo>
                    <a:pt x="701534" y="179069"/>
                  </a:lnTo>
                  <a:lnTo>
                    <a:pt x="674636" y="194309"/>
                  </a:lnTo>
                  <a:lnTo>
                    <a:pt x="644951" y="207009"/>
                  </a:lnTo>
                  <a:lnTo>
                    <a:pt x="638502" y="209549"/>
                  </a:lnTo>
                  <a:close/>
                </a:path>
                <a:path w="793115" h="792479">
                  <a:moveTo>
                    <a:pt x="218737" y="384809"/>
                  </a:moveTo>
                  <a:lnTo>
                    <a:pt x="196376" y="384809"/>
                  </a:lnTo>
                  <a:lnTo>
                    <a:pt x="197965" y="345439"/>
                  </a:lnTo>
                  <a:lnTo>
                    <a:pt x="198016" y="344169"/>
                  </a:lnTo>
                  <a:lnTo>
                    <a:pt x="201688" y="303529"/>
                  </a:lnTo>
                  <a:lnTo>
                    <a:pt x="207287" y="265429"/>
                  </a:lnTo>
                  <a:lnTo>
                    <a:pt x="214706" y="229869"/>
                  </a:lnTo>
                  <a:lnTo>
                    <a:pt x="180131" y="219709"/>
                  </a:lnTo>
                  <a:lnTo>
                    <a:pt x="147888" y="207009"/>
                  </a:lnTo>
                  <a:lnTo>
                    <a:pt x="118203" y="194309"/>
                  </a:lnTo>
                  <a:lnTo>
                    <a:pt x="91306" y="179069"/>
                  </a:lnTo>
                  <a:lnTo>
                    <a:pt x="133204" y="179069"/>
                  </a:lnTo>
                  <a:lnTo>
                    <a:pt x="146558" y="185419"/>
                  </a:lnTo>
                  <a:lnTo>
                    <a:pt x="169483" y="194309"/>
                  </a:lnTo>
                  <a:lnTo>
                    <a:pt x="193866" y="201929"/>
                  </a:lnTo>
                  <a:lnTo>
                    <a:pt x="219610" y="209549"/>
                  </a:lnTo>
                  <a:lnTo>
                    <a:pt x="242862" y="209549"/>
                  </a:lnTo>
                  <a:lnTo>
                    <a:pt x="241352" y="214629"/>
                  </a:lnTo>
                  <a:lnTo>
                    <a:pt x="275137" y="222249"/>
                  </a:lnTo>
                  <a:lnTo>
                    <a:pt x="347153" y="229869"/>
                  </a:lnTo>
                  <a:lnTo>
                    <a:pt x="385040" y="231139"/>
                  </a:lnTo>
                  <a:lnTo>
                    <a:pt x="578398" y="231139"/>
                  </a:lnTo>
                  <a:lnTo>
                    <a:pt x="579193" y="234949"/>
                  </a:lnTo>
                  <a:lnTo>
                    <a:pt x="236440" y="234949"/>
                  </a:lnTo>
                  <a:lnTo>
                    <a:pt x="229309" y="269239"/>
                  </a:lnTo>
                  <a:lnTo>
                    <a:pt x="223905" y="306069"/>
                  </a:lnTo>
                  <a:lnTo>
                    <a:pt x="220342" y="344169"/>
                  </a:lnTo>
                  <a:lnTo>
                    <a:pt x="218737" y="384809"/>
                  </a:lnTo>
                  <a:close/>
                </a:path>
                <a:path w="793115" h="792479">
                  <a:moveTo>
                    <a:pt x="736720" y="598169"/>
                  </a:moveTo>
                  <a:lnTo>
                    <a:pt x="711454" y="598169"/>
                  </a:lnTo>
                  <a:lnTo>
                    <a:pt x="735349" y="553719"/>
                  </a:lnTo>
                  <a:lnTo>
                    <a:pt x="753447" y="507999"/>
                  </a:lnTo>
                  <a:lnTo>
                    <a:pt x="765265" y="458469"/>
                  </a:lnTo>
                  <a:lnTo>
                    <a:pt x="770321" y="406399"/>
                  </a:lnTo>
                  <a:lnTo>
                    <a:pt x="0" y="406399"/>
                  </a:lnTo>
                  <a:lnTo>
                    <a:pt x="0" y="384809"/>
                  </a:lnTo>
                  <a:lnTo>
                    <a:pt x="770310" y="384809"/>
                  </a:lnTo>
                  <a:lnTo>
                    <a:pt x="764418" y="328929"/>
                  </a:lnTo>
                  <a:lnTo>
                    <a:pt x="750579" y="275589"/>
                  </a:lnTo>
                  <a:lnTo>
                    <a:pt x="729411" y="224789"/>
                  </a:lnTo>
                  <a:lnTo>
                    <a:pt x="701534" y="179069"/>
                  </a:lnTo>
                  <a:lnTo>
                    <a:pt x="727515" y="179069"/>
                  </a:lnTo>
                  <a:lnTo>
                    <a:pt x="765543" y="251459"/>
                  </a:lnTo>
                  <a:lnTo>
                    <a:pt x="780451" y="297179"/>
                  </a:lnTo>
                  <a:lnTo>
                    <a:pt x="789677" y="345439"/>
                  </a:lnTo>
                  <a:lnTo>
                    <a:pt x="792839" y="396239"/>
                  </a:lnTo>
                  <a:lnTo>
                    <a:pt x="790181" y="440689"/>
                  </a:lnTo>
                  <a:lnTo>
                    <a:pt x="790105" y="441959"/>
                  </a:lnTo>
                  <a:lnTo>
                    <a:pt x="782110" y="487679"/>
                  </a:lnTo>
                  <a:lnTo>
                    <a:pt x="769162" y="530859"/>
                  </a:lnTo>
                  <a:lnTo>
                    <a:pt x="751571" y="571499"/>
                  </a:lnTo>
                  <a:lnTo>
                    <a:pt x="736720" y="598169"/>
                  </a:lnTo>
                  <a:close/>
                </a:path>
                <a:path w="793115" h="792479">
                  <a:moveTo>
                    <a:pt x="407398" y="384809"/>
                  </a:moveTo>
                  <a:lnTo>
                    <a:pt x="385040" y="384809"/>
                  </a:lnTo>
                  <a:lnTo>
                    <a:pt x="385040" y="251459"/>
                  </a:lnTo>
                  <a:lnTo>
                    <a:pt x="345983" y="250189"/>
                  </a:lnTo>
                  <a:lnTo>
                    <a:pt x="308076" y="246379"/>
                  </a:lnTo>
                  <a:lnTo>
                    <a:pt x="271501" y="241299"/>
                  </a:lnTo>
                  <a:lnTo>
                    <a:pt x="236440" y="234949"/>
                  </a:lnTo>
                  <a:lnTo>
                    <a:pt x="556398" y="234949"/>
                  </a:lnTo>
                  <a:lnTo>
                    <a:pt x="521246" y="241299"/>
                  </a:lnTo>
                  <a:lnTo>
                    <a:pt x="484572" y="246379"/>
                  </a:lnTo>
                  <a:lnTo>
                    <a:pt x="446562" y="250189"/>
                  </a:lnTo>
                  <a:lnTo>
                    <a:pt x="407398" y="251459"/>
                  </a:lnTo>
                  <a:lnTo>
                    <a:pt x="407398" y="384809"/>
                  </a:lnTo>
                  <a:close/>
                </a:path>
                <a:path w="793115" h="792479">
                  <a:moveTo>
                    <a:pt x="596463" y="384809"/>
                  </a:moveTo>
                  <a:lnTo>
                    <a:pt x="574101" y="384809"/>
                  </a:lnTo>
                  <a:lnTo>
                    <a:pt x="572546" y="345439"/>
                  </a:lnTo>
                  <a:lnTo>
                    <a:pt x="572495" y="344169"/>
                  </a:lnTo>
                  <a:lnTo>
                    <a:pt x="568933" y="306069"/>
                  </a:lnTo>
                  <a:lnTo>
                    <a:pt x="563529" y="269239"/>
                  </a:lnTo>
                  <a:lnTo>
                    <a:pt x="556398" y="234949"/>
                  </a:lnTo>
                  <a:lnTo>
                    <a:pt x="579193" y="234949"/>
                  </a:lnTo>
                  <a:lnTo>
                    <a:pt x="585552" y="265429"/>
                  </a:lnTo>
                  <a:lnTo>
                    <a:pt x="591150" y="303529"/>
                  </a:lnTo>
                  <a:lnTo>
                    <a:pt x="594822" y="344169"/>
                  </a:lnTo>
                  <a:lnTo>
                    <a:pt x="596463" y="384809"/>
                  </a:lnTo>
                  <a:close/>
                </a:path>
                <a:path w="793115" h="792479">
                  <a:moveTo>
                    <a:pt x="396419" y="792479"/>
                  </a:moveTo>
                  <a:lnTo>
                    <a:pt x="347513" y="788669"/>
                  </a:lnTo>
                  <a:lnTo>
                    <a:pt x="300382" y="781049"/>
                  </a:lnTo>
                  <a:lnTo>
                    <a:pt x="255381" y="765809"/>
                  </a:lnTo>
                  <a:lnTo>
                    <a:pt x="212862" y="746759"/>
                  </a:lnTo>
                  <a:lnTo>
                    <a:pt x="173178" y="723899"/>
                  </a:lnTo>
                  <a:lnTo>
                    <a:pt x="136682" y="694689"/>
                  </a:lnTo>
                  <a:lnTo>
                    <a:pt x="103728" y="662939"/>
                  </a:lnTo>
                  <a:lnTo>
                    <a:pt x="74668" y="627379"/>
                  </a:lnTo>
                  <a:lnTo>
                    <a:pt x="49856" y="588009"/>
                  </a:lnTo>
                  <a:lnTo>
                    <a:pt x="29646" y="546099"/>
                  </a:lnTo>
                  <a:lnTo>
                    <a:pt x="14389" y="501649"/>
                  </a:lnTo>
                  <a:lnTo>
                    <a:pt x="4439" y="455929"/>
                  </a:lnTo>
                  <a:lnTo>
                    <a:pt x="149" y="406399"/>
                  </a:lnTo>
                  <a:lnTo>
                    <a:pt x="22517" y="406399"/>
                  </a:lnTo>
                  <a:lnTo>
                    <a:pt x="27574" y="458469"/>
                  </a:lnTo>
                  <a:lnTo>
                    <a:pt x="39392" y="507999"/>
                  </a:lnTo>
                  <a:lnTo>
                    <a:pt x="57490" y="553719"/>
                  </a:lnTo>
                  <a:lnTo>
                    <a:pt x="81387" y="598169"/>
                  </a:lnTo>
                  <a:lnTo>
                    <a:pt x="119410" y="598169"/>
                  </a:lnTo>
                  <a:lnTo>
                    <a:pt x="116519" y="599439"/>
                  </a:lnTo>
                  <a:lnTo>
                    <a:pt x="108215" y="604519"/>
                  </a:lnTo>
                  <a:lnTo>
                    <a:pt x="100279" y="609599"/>
                  </a:lnTo>
                  <a:lnTo>
                    <a:pt x="92714" y="614679"/>
                  </a:lnTo>
                  <a:lnTo>
                    <a:pt x="121682" y="650239"/>
                  </a:lnTo>
                  <a:lnTo>
                    <a:pt x="154708" y="680719"/>
                  </a:lnTo>
                  <a:lnTo>
                    <a:pt x="191402" y="708659"/>
                  </a:lnTo>
                  <a:lnTo>
                    <a:pt x="231375" y="731519"/>
                  </a:lnTo>
                  <a:lnTo>
                    <a:pt x="274239" y="749299"/>
                  </a:lnTo>
                  <a:lnTo>
                    <a:pt x="319605" y="761999"/>
                  </a:lnTo>
                  <a:lnTo>
                    <a:pt x="363215" y="761999"/>
                  </a:lnTo>
                  <a:lnTo>
                    <a:pt x="385040" y="769619"/>
                  </a:lnTo>
                  <a:lnTo>
                    <a:pt x="526265" y="769619"/>
                  </a:lnTo>
                  <a:lnTo>
                    <a:pt x="492500" y="781049"/>
                  </a:lnTo>
                  <a:lnTo>
                    <a:pt x="445348" y="788669"/>
                  </a:lnTo>
                  <a:lnTo>
                    <a:pt x="396419" y="792479"/>
                  </a:lnTo>
                  <a:close/>
                </a:path>
                <a:path w="793115" h="792479">
                  <a:moveTo>
                    <a:pt x="119410" y="598169"/>
                  </a:moveTo>
                  <a:lnTo>
                    <a:pt x="81387" y="598169"/>
                  </a:lnTo>
                  <a:lnTo>
                    <a:pt x="109008" y="581659"/>
                  </a:lnTo>
                  <a:lnTo>
                    <a:pt x="139904" y="566419"/>
                  </a:lnTo>
                  <a:lnTo>
                    <a:pt x="173795" y="553719"/>
                  </a:lnTo>
                  <a:lnTo>
                    <a:pt x="210404" y="542289"/>
                  </a:lnTo>
                  <a:lnTo>
                    <a:pt x="204735" y="510539"/>
                  </a:lnTo>
                  <a:lnTo>
                    <a:pt x="200461" y="476249"/>
                  </a:lnTo>
                  <a:lnTo>
                    <a:pt x="197650" y="441959"/>
                  </a:lnTo>
                  <a:lnTo>
                    <a:pt x="196371" y="406399"/>
                  </a:lnTo>
                  <a:lnTo>
                    <a:pt x="218731" y="406399"/>
                  </a:lnTo>
                  <a:lnTo>
                    <a:pt x="219970" y="440689"/>
                  </a:lnTo>
                  <a:lnTo>
                    <a:pt x="222663" y="473709"/>
                  </a:lnTo>
                  <a:lnTo>
                    <a:pt x="226738" y="505459"/>
                  </a:lnTo>
                  <a:lnTo>
                    <a:pt x="232122" y="537209"/>
                  </a:lnTo>
                  <a:lnTo>
                    <a:pt x="583342" y="537209"/>
                  </a:lnTo>
                  <a:lnTo>
                    <a:pt x="582888" y="539749"/>
                  </a:lnTo>
                  <a:lnTo>
                    <a:pt x="385040" y="539749"/>
                  </a:lnTo>
                  <a:lnTo>
                    <a:pt x="345739" y="541019"/>
                  </a:lnTo>
                  <a:lnTo>
                    <a:pt x="307732" y="544829"/>
                  </a:lnTo>
                  <a:lnTo>
                    <a:pt x="271214" y="549909"/>
                  </a:lnTo>
                  <a:lnTo>
                    <a:pt x="236375" y="556259"/>
                  </a:lnTo>
                  <a:lnTo>
                    <a:pt x="238010" y="562609"/>
                  </a:lnTo>
                  <a:lnTo>
                    <a:pt x="214683" y="562609"/>
                  </a:lnTo>
                  <a:lnTo>
                    <a:pt x="190352" y="568959"/>
                  </a:lnTo>
                  <a:lnTo>
                    <a:pt x="167270" y="576579"/>
                  </a:lnTo>
                  <a:lnTo>
                    <a:pt x="145522" y="585469"/>
                  </a:lnTo>
                  <a:lnTo>
                    <a:pt x="125192" y="595629"/>
                  </a:lnTo>
                  <a:lnTo>
                    <a:pt x="119410" y="598169"/>
                  </a:lnTo>
                  <a:close/>
                </a:path>
                <a:path w="793115" h="792479">
                  <a:moveTo>
                    <a:pt x="560717" y="537209"/>
                  </a:moveTo>
                  <a:lnTo>
                    <a:pt x="232122" y="537209"/>
                  </a:lnTo>
                  <a:lnTo>
                    <a:pt x="268108" y="529589"/>
                  </a:lnTo>
                  <a:lnTo>
                    <a:pt x="305722" y="524509"/>
                  </a:lnTo>
                  <a:lnTo>
                    <a:pt x="344766" y="520699"/>
                  </a:lnTo>
                  <a:lnTo>
                    <a:pt x="385040" y="519429"/>
                  </a:lnTo>
                  <a:lnTo>
                    <a:pt x="385040" y="406399"/>
                  </a:lnTo>
                  <a:lnTo>
                    <a:pt x="407398" y="406399"/>
                  </a:lnTo>
                  <a:lnTo>
                    <a:pt x="407398" y="519429"/>
                  </a:lnTo>
                  <a:lnTo>
                    <a:pt x="447780" y="520699"/>
                  </a:lnTo>
                  <a:lnTo>
                    <a:pt x="486929" y="524509"/>
                  </a:lnTo>
                  <a:lnTo>
                    <a:pt x="524641" y="529589"/>
                  </a:lnTo>
                  <a:lnTo>
                    <a:pt x="560717" y="537209"/>
                  </a:lnTo>
                  <a:close/>
                </a:path>
                <a:path w="793115" h="792479">
                  <a:moveTo>
                    <a:pt x="583342" y="537209"/>
                  </a:moveTo>
                  <a:lnTo>
                    <a:pt x="560717" y="537209"/>
                  </a:lnTo>
                  <a:lnTo>
                    <a:pt x="566100" y="505459"/>
                  </a:lnTo>
                  <a:lnTo>
                    <a:pt x="570175" y="473709"/>
                  </a:lnTo>
                  <a:lnTo>
                    <a:pt x="572765" y="441959"/>
                  </a:lnTo>
                  <a:lnTo>
                    <a:pt x="572869" y="440689"/>
                  </a:lnTo>
                  <a:lnTo>
                    <a:pt x="574109" y="406399"/>
                  </a:lnTo>
                  <a:lnTo>
                    <a:pt x="596466" y="406399"/>
                  </a:lnTo>
                  <a:lnTo>
                    <a:pt x="595233" y="440689"/>
                  </a:lnTo>
                  <a:lnTo>
                    <a:pt x="595187" y="441959"/>
                  </a:lnTo>
                  <a:lnTo>
                    <a:pt x="592376" y="476249"/>
                  </a:lnTo>
                  <a:lnTo>
                    <a:pt x="588103" y="510539"/>
                  </a:lnTo>
                  <a:lnTo>
                    <a:pt x="583342" y="537209"/>
                  </a:lnTo>
                  <a:close/>
                </a:path>
                <a:path w="793115" h="792479">
                  <a:moveTo>
                    <a:pt x="407398" y="769619"/>
                  </a:moveTo>
                  <a:lnTo>
                    <a:pt x="385040" y="769619"/>
                  </a:lnTo>
                  <a:lnTo>
                    <a:pt x="385040" y="539749"/>
                  </a:lnTo>
                  <a:lnTo>
                    <a:pt x="407398" y="539749"/>
                  </a:lnTo>
                  <a:lnTo>
                    <a:pt x="407398" y="769619"/>
                  </a:lnTo>
                  <a:close/>
                </a:path>
                <a:path w="793115" h="792479">
                  <a:moveTo>
                    <a:pt x="526265" y="769619"/>
                  </a:moveTo>
                  <a:lnTo>
                    <a:pt x="407398" y="769619"/>
                  </a:lnTo>
                  <a:lnTo>
                    <a:pt x="436598" y="759459"/>
                  </a:lnTo>
                  <a:lnTo>
                    <a:pt x="465292" y="739139"/>
                  </a:lnTo>
                  <a:lnTo>
                    <a:pt x="492680" y="708659"/>
                  </a:lnTo>
                  <a:lnTo>
                    <a:pt x="517967" y="665479"/>
                  </a:lnTo>
                  <a:lnTo>
                    <a:pt x="539526" y="614679"/>
                  </a:lnTo>
                  <a:lnTo>
                    <a:pt x="556464" y="556259"/>
                  </a:lnTo>
                  <a:lnTo>
                    <a:pt x="521533" y="549909"/>
                  </a:lnTo>
                  <a:lnTo>
                    <a:pt x="484916" y="544829"/>
                  </a:lnTo>
                  <a:lnTo>
                    <a:pt x="446807" y="541019"/>
                  </a:lnTo>
                  <a:lnTo>
                    <a:pt x="407398" y="539749"/>
                  </a:lnTo>
                  <a:lnTo>
                    <a:pt x="582888" y="539749"/>
                  </a:lnTo>
                  <a:lnTo>
                    <a:pt x="582435" y="542289"/>
                  </a:lnTo>
                  <a:lnTo>
                    <a:pt x="619043" y="553719"/>
                  </a:lnTo>
                  <a:lnTo>
                    <a:pt x="642767" y="562609"/>
                  </a:lnTo>
                  <a:lnTo>
                    <a:pt x="578155" y="562609"/>
                  </a:lnTo>
                  <a:lnTo>
                    <a:pt x="563626" y="613409"/>
                  </a:lnTo>
                  <a:lnTo>
                    <a:pt x="545499" y="660399"/>
                  </a:lnTo>
                  <a:lnTo>
                    <a:pt x="524144" y="701039"/>
                  </a:lnTo>
                  <a:lnTo>
                    <a:pt x="499932" y="735329"/>
                  </a:lnTo>
                  <a:lnTo>
                    <a:pt x="473234" y="761999"/>
                  </a:lnTo>
                  <a:lnTo>
                    <a:pt x="546028" y="761999"/>
                  </a:lnTo>
                  <a:lnTo>
                    <a:pt x="537521" y="765809"/>
                  </a:lnTo>
                  <a:lnTo>
                    <a:pt x="526265" y="769619"/>
                  </a:lnTo>
                  <a:close/>
                </a:path>
                <a:path w="793115" h="792479">
                  <a:moveTo>
                    <a:pt x="363215" y="761999"/>
                  </a:moveTo>
                  <a:lnTo>
                    <a:pt x="319605" y="761999"/>
                  </a:lnTo>
                  <a:lnTo>
                    <a:pt x="292906" y="735329"/>
                  </a:lnTo>
                  <a:lnTo>
                    <a:pt x="268694" y="701039"/>
                  </a:lnTo>
                  <a:lnTo>
                    <a:pt x="247339" y="660399"/>
                  </a:lnTo>
                  <a:lnTo>
                    <a:pt x="229212" y="613409"/>
                  </a:lnTo>
                  <a:lnTo>
                    <a:pt x="214683" y="562609"/>
                  </a:lnTo>
                  <a:lnTo>
                    <a:pt x="238010" y="562609"/>
                  </a:lnTo>
                  <a:lnTo>
                    <a:pt x="244224" y="586739"/>
                  </a:lnTo>
                  <a:lnTo>
                    <a:pt x="253314" y="614679"/>
                  </a:lnTo>
                  <a:lnTo>
                    <a:pt x="274871" y="665479"/>
                  </a:lnTo>
                  <a:lnTo>
                    <a:pt x="300067" y="707389"/>
                  </a:lnTo>
                  <a:lnTo>
                    <a:pt x="327353" y="739139"/>
                  </a:lnTo>
                  <a:lnTo>
                    <a:pt x="355940" y="759459"/>
                  </a:lnTo>
                  <a:lnTo>
                    <a:pt x="363215" y="761999"/>
                  </a:lnTo>
                  <a:close/>
                </a:path>
                <a:path w="793115" h="792479">
                  <a:moveTo>
                    <a:pt x="546028" y="761999"/>
                  </a:moveTo>
                  <a:lnTo>
                    <a:pt x="473234" y="761999"/>
                  </a:lnTo>
                  <a:lnTo>
                    <a:pt x="518598" y="749299"/>
                  </a:lnTo>
                  <a:lnTo>
                    <a:pt x="561462" y="731519"/>
                  </a:lnTo>
                  <a:lnTo>
                    <a:pt x="601436" y="708659"/>
                  </a:lnTo>
                  <a:lnTo>
                    <a:pt x="638131" y="680719"/>
                  </a:lnTo>
                  <a:lnTo>
                    <a:pt x="671157" y="650239"/>
                  </a:lnTo>
                  <a:lnTo>
                    <a:pt x="700125" y="614679"/>
                  </a:lnTo>
                  <a:lnTo>
                    <a:pt x="692560" y="609599"/>
                  </a:lnTo>
                  <a:lnTo>
                    <a:pt x="684625" y="604519"/>
                  </a:lnTo>
                  <a:lnTo>
                    <a:pt x="676320" y="599439"/>
                  </a:lnTo>
                  <a:lnTo>
                    <a:pt x="667648" y="595629"/>
                  </a:lnTo>
                  <a:lnTo>
                    <a:pt x="647319" y="585469"/>
                  </a:lnTo>
                  <a:lnTo>
                    <a:pt x="625569" y="576579"/>
                  </a:lnTo>
                  <a:lnTo>
                    <a:pt x="602486" y="568959"/>
                  </a:lnTo>
                  <a:lnTo>
                    <a:pt x="578155" y="562609"/>
                  </a:lnTo>
                  <a:lnTo>
                    <a:pt x="642767" y="562609"/>
                  </a:lnTo>
                  <a:lnTo>
                    <a:pt x="652935" y="566419"/>
                  </a:lnTo>
                  <a:lnTo>
                    <a:pt x="683831" y="581659"/>
                  </a:lnTo>
                  <a:lnTo>
                    <a:pt x="711454" y="598169"/>
                  </a:lnTo>
                  <a:lnTo>
                    <a:pt x="736720" y="598169"/>
                  </a:lnTo>
                  <a:lnTo>
                    <a:pt x="729648" y="610869"/>
                  </a:lnTo>
                  <a:lnTo>
                    <a:pt x="725995" y="615949"/>
                  </a:lnTo>
                  <a:lnTo>
                    <a:pt x="722203" y="622299"/>
                  </a:lnTo>
                  <a:lnTo>
                    <a:pt x="689217" y="662939"/>
                  </a:lnTo>
                  <a:lnTo>
                    <a:pt x="656258" y="694689"/>
                  </a:lnTo>
                  <a:lnTo>
                    <a:pt x="619753" y="723899"/>
                  </a:lnTo>
                  <a:lnTo>
                    <a:pt x="580056" y="746759"/>
                  </a:lnTo>
                  <a:lnTo>
                    <a:pt x="546028" y="7619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30131" y="6061923"/>
              <a:ext cx="508634" cy="508634"/>
            </a:xfrm>
            <a:custGeom>
              <a:avLst/>
              <a:gdLst/>
              <a:ahLst/>
              <a:cxnLst/>
              <a:rect l="l" t="t" r="r" b="b"/>
              <a:pathLst>
                <a:path w="508634" h="508634">
                  <a:moveTo>
                    <a:pt x="127912" y="477375"/>
                  </a:moveTo>
                  <a:lnTo>
                    <a:pt x="0" y="0"/>
                  </a:lnTo>
                  <a:lnTo>
                    <a:pt x="477375" y="127912"/>
                  </a:lnTo>
                  <a:lnTo>
                    <a:pt x="335845" y="220043"/>
                  </a:lnTo>
                  <a:lnTo>
                    <a:pt x="451712" y="335907"/>
                  </a:lnTo>
                  <a:lnTo>
                    <a:pt x="220003" y="335907"/>
                  </a:lnTo>
                  <a:lnTo>
                    <a:pt x="127912" y="477375"/>
                  </a:lnTo>
                  <a:close/>
                </a:path>
                <a:path w="508634" h="508634">
                  <a:moveTo>
                    <a:pt x="401613" y="508574"/>
                  </a:moveTo>
                  <a:lnTo>
                    <a:pt x="392666" y="508574"/>
                  </a:lnTo>
                  <a:lnTo>
                    <a:pt x="220003" y="335907"/>
                  </a:lnTo>
                  <a:lnTo>
                    <a:pt x="451712" y="335907"/>
                  </a:lnTo>
                  <a:lnTo>
                    <a:pt x="508559" y="392753"/>
                  </a:lnTo>
                  <a:lnTo>
                    <a:pt x="508559" y="401628"/>
                  </a:lnTo>
                  <a:lnTo>
                    <a:pt x="401613" y="508574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46856" y="6078647"/>
              <a:ext cx="480059" cy="480059"/>
            </a:xfrm>
            <a:custGeom>
              <a:avLst/>
              <a:gdLst/>
              <a:ahLst/>
              <a:cxnLst/>
              <a:rect l="l" t="t" r="r" b="b"/>
              <a:pathLst>
                <a:path w="480059" h="480059">
                  <a:moveTo>
                    <a:pt x="115747" y="431972"/>
                  </a:moveTo>
                  <a:lnTo>
                    <a:pt x="0" y="0"/>
                  </a:lnTo>
                  <a:lnTo>
                    <a:pt x="431968" y="115747"/>
                  </a:lnTo>
                  <a:lnTo>
                    <a:pt x="312669" y="193406"/>
                  </a:lnTo>
                  <a:lnTo>
                    <a:pt x="300442" y="201364"/>
                  </a:lnTo>
                  <a:lnTo>
                    <a:pt x="310758" y="211681"/>
                  </a:lnTo>
                  <a:lnTo>
                    <a:pt x="479543" y="380466"/>
                  </a:lnTo>
                  <a:lnTo>
                    <a:pt x="380415" y="479594"/>
                  </a:lnTo>
                  <a:lnTo>
                    <a:pt x="211641" y="310820"/>
                  </a:lnTo>
                  <a:lnTo>
                    <a:pt x="201324" y="300504"/>
                  </a:lnTo>
                  <a:lnTo>
                    <a:pt x="193366" y="312731"/>
                  </a:lnTo>
                  <a:lnTo>
                    <a:pt x="115747" y="431972"/>
                  </a:lnTo>
                  <a:close/>
                </a:path>
              </a:pathLst>
            </a:custGeom>
            <a:ln w="2365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7442" y="7996173"/>
              <a:ext cx="1341911" cy="1266190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1511759" y="5810831"/>
            <a:ext cx="5965825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500" spc="-85" dirty="0">
                <a:latin typeface="Trebuchet MS"/>
                <a:cs typeface="Trebuchet MS"/>
              </a:rPr>
              <a:t>https://biblioteca.ucm.es/psi/</a:t>
            </a:r>
            <a:endParaRPr sz="3500">
              <a:latin typeface="Trebuchet MS"/>
              <a:cs typeface="Trebuchet M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86779" y="7865336"/>
            <a:ext cx="4933315" cy="126365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75"/>
              </a:spcBef>
            </a:pPr>
            <a:r>
              <a:rPr sz="3500" dirty="0">
                <a:latin typeface="Trebuchet MS"/>
                <a:cs typeface="Trebuchet MS"/>
                <a:hlinkClick r:id="rId4"/>
              </a:rPr>
              <a:t>Condiciones</a:t>
            </a:r>
            <a:r>
              <a:rPr sz="3500" spc="-160" dirty="0">
                <a:latin typeface="Trebuchet MS"/>
                <a:cs typeface="Trebuchet MS"/>
                <a:hlinkClick r:id="rId4"/>
              </a:rPr>
              <a:t> </a:t>
            </a:r>
            <a:r>
              <a:rPr sz="3500" dirty="0">
                <a:latin typeface="Trebuchet MS"/>
                <a:cs typeface="Trebuchet MS"/>
                <a:hlinkClick r:id="rId4"/>
              </a:rPr>
              <a:t>de</a:t>
            </a:r>
            <a:r>
              <a:rPr sz="3500" spc="-155" dirty="0">
                <a:latin typeface="Trebuchet MS"/>
                <a:cs typeface="Trebuchet MS"/>
                <a:hlinkClick r:id="rId4"/>
              </a:rPr>
              <a:t> </a:t>
            </a:r>
            <a:r>
              <a:rPr sz="3500" spc="-30" dirty="0">
                <a:latin typeface="Trebuchet MS"/>
                <a:cs typeface="Trebuchet MS"/>
                <a:hlinkClick r:id="rId4"/>
              </a:rPr>
              <a:t>préstamo</a:t>
            </a:r>
            <a:endParaRPr sz="35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675"/>
              </a:spcBef>
            </a:pPr>
            <a:r>
              <a:rPr sz="3500" i="1" spc="-60" dirty="0">
                <a:latin typeface="Trebuchet MS"/>
                <a:cs typeface="Trebuchet MS"/>
                <a:hlinkClick r:id="rId4"/>
              </a:rPr>
              <a:t>Loan</a:t>
            </a:r>
            <a:r>
              <a:rPr sz="3500" i="1" spc="-190" dirty="0">
                <a:latin typeface="Trebuchet MS"/>
                <a:cs typeface="Trebuchet MS"/>
                <a:hlinkClick r:id="rId4"/>
              </a:rPr>
              <a:t> </a:t>
            </a:r>
            <a:r>
              <a:rPr sz="3500" i="1" spc="-10" dirty="0">
                <a:latin typeface="Trebuchet MS"/>
                <a:cs typeface="Trebuchet MS"/>
                <a:hlinkClick r:id="rId4"/>
              </a:rPr>
              <a:t>conditions</a:t>
            </a:r>
            <a:endParaRPr sz="3500">
              <a:latin typeface="Trebuchet MS"/>
              <a:cs typeface="Trebuchet MS"/>
            </a:endParaRPr>
          </a:p>
        </p:txBody>
      </p:sp>
      <p:pic>
        <p:nvPicPr>
          <p:cNvPr id="18" name="object 1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966947" y="8270533"/>
            <a:ext cx="1390223" cy="1390223"/>
          </a:xfrm>
          <a:prstGeom prst="rect">
            <a:avLst/>
          </a:prstGeom>
        </p:spPr>
      </p:pic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03617" rIns="0" bIns="0" rtlCol="0">
            <a:spAutoFit/>
          </a:bodyPr>
          <a:lstStyle/>
          <a:p>
            <a:pPr marL="2635250">
              <a:lnSpc>
                <a:spcPct val="100000"/>
              </a:lnSpc>
              <a:spcBef>
                <a:spcPts val="100"/>
              </a:spcBef>
            </a:pPr>
            <a:r>
              <a:rPr i="0" spc="135" dirty="0">
                <a:latin typeface="Cambria"/>
                <a:cs typeface="Cambria"/>
              </a:rPr>
              <a:t>Biblioteca</a:t>
            </a:r>
            <a:r>
              <a:rPr i="0" dirty="0">
                <a:latin typeface="Cambria"/>
                <a:cs typeface="Cambria"/>
              </a:rPr>
              <a:t> </a:t>
            </a:r>
            <a:r>
              <a:rPr i="0" spc="-1340" dirty="0">
                <a:latin typeface="Cambria"/>
                <a:cs typeface="Cambria"/>
              </a:rPr>
              <a:t>/</a:t>
            </a:r>
            <a:r>
              <a:rPr i="0" dirty="0">
                <a:latin typeface="Cambria"/>
                <a:cs typeface="Cambria"/>
              </a:rPr>
              <a:t> </a:t>
            </a:r>
            <a:r>
              <a:rPr spc="225" dirty="0"/>
              <a:t>Library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635" cy="10287000"/>
            <a:chOff x="0" y="0"/>
            <a:chExt cx="18288635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345576"/>
              <a:ext cx="18288000" cy="7941945"/>
            </a:xfrm>
            <a:custGeom>
              <a:avLst/>
              <a:gdLst/>
              <a:ahLst/>
              <a:cxnLst/>
              <a:rect l="l" t="t" r="r" b="b"/>
              <a:pathLst>
                <a:path w="18288000" h="7941945">
                  <a:moveTo>
                    <a:pt x="0" y="7941423"/>
                  </a:moveTo>
                  <a:lnTo>
                    <a:pt x="18288000" y="7941423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7941423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8635" cy="2345690"/>
            </a:xfrm>
            <a:custGeom>
              <a:avLst/>
              <a:gdLst/>
              <a:ahLst/>
              <a:cxnLst/>
              <a:rect l="l" t="t" r="r" b="b"/>
              <a:pathLst>
                <a:path w="18288635" h="2345690">
                  <a:moveTo>
                    <a:pt x="18288170" y="2345576"/>
                  </a:moveTo>
                  <a:lnTo>
                    <a:pt x="0" y="2345576"/>
                  </a:lnTo>
                  <a:lnTo>
                    <a:pt x="0" y="0"/>
                  </a:lnTo>
                  <a:lnTo>
                    <a:pt x="18288170" y="0"/>
                  </a:lnTo>
                  <a:lnTo>
                    <a:pt x="18288170" y="2345576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83221" y="2812340"/>
              <a:ext cx="8924909" cy="305750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904585" y="6079955"/>
              <a:ext cx="997585" cy="996950"/>
            </a:xfrm>
            <a:custGeom>
              <a:avLst/>
              <a:gdLst/>
              <a:ahLst/>
              <a:cxnLst/>
              <a:rect l="l" t="t" r="r" b="b"/>
              <a:pathLst>
                <a:path w="997584" h="996950">
                  <a:moveTo>
                    <a:pt x="28332" y="483869"/>
                  </a:moveTo>
                  <a:lnTo>
                    <a:pt x="202" y="483869"/>
                  </a:lnTo>
                  <a:lnTo>
                    <a:pt x="3964" y="434339"/>
                  </a:lnTo>
                  <a:lnTo>
                    <a:pt x="12310" y="387349"/>
                  </a:lnTo>
                  <a:lnTo>
                    <a:pt x="25014" y="341629"/>
                  </a:lnTo>
                  <a:lnTo>
                    <a:pt x="41851" y="297179"/>
                  </a:lnTo>
                  <a:lnTo>
                    <a:pt x="62595" y="255269"/>
                  </a:lnTo>
                  <a:lnTo>
                    <a:pt x="87022" y="215899"/>
                  </a:lnTo>
                  <a:lnTo>
                    <a:pt x="114905" y="179069"/>
                  </a:lnTo>
                  <a:lnTo>
                    <a:pt x="146020" y="144779"/>
                  </a:lnTo>
                  <a:lnTo>
                    <a:pt x="180142" y="114299"/>
                  </a:lnTo>
                  <a:lnTo>
                    <a:pt x="217044" y="86359"/>
                  </a:lnTo>
                  <a:lnTo>
                    <a:pt x="256501" y="62229"/>
                  </a:lnTo>
                  <a:lnTo>
                    <a:pt x="298288" y="40639"/>
                  </a:lnTo>
                  <a:lnTo>
                    <a:pt x="342180" y="24129"/>
                  </a:lnTo>
                  <a:lnTo>
                    <a:pt x="387952" y="11429"/>
                  </a:lnTo>
                  <a:lnTo>
                    <a:pt x="435378" y="3809"/>
                  </a:lnTo>
                  <a:lnTo>
                    <a:pt x="484232" y="0"/>
                  </a:lnTo>
                  <a:lnTo>
                    <a:pt x="512349" y="0"/>
                  </a:lnTo>
                  <a:lnTo>
                    <a:pt x="562826" y="3809"/>
                  </a:lnTo>
                  <a:lnTo>
                    <a:pt x="611771" y="12699"/>
                  </a:lnTo>
                  <a:lnTo>
                    <a:pt x="658936" y="25399"/>
                  </a:lnTo>
                  <a:lnTo>
                    <a:pt x="665384" y="27939"/>
                  </a:lnTo>
                  <a:lnTo>
                    <a:pt x="484232" y="27939"/>
                  </a:lnTo>
                  <a:lnTo>
                    <a:pt x="458614" y="36829"/>
                  </a:lnTo>
                  <a:lnTo>
                    <a:pt x="401939" y="36829"/>
                  </a:lnTo>
                  <a:lnTo>
                    <a:pt x="355974" y="49529"/>
                  </a:lnTo>
                  <a:lnTo>
                    <a:pt x="311967" y="66039"/>
                  </a:lnTo>
                  <a:lnTo>
                    <a:pt x="270170" y="86359"/>
                  </a:lnTo>
                  <a:lnTo>
                    <a:pt x="230837" y="110489"/>
                  </a:lnTo>
                  <a:lnTo>
                    <a:pt x="194218" y="139699"/>
                  </a:lnTo>
                  <a:lnTo>
                    <a:pt x="160566" y="170179"/>
                  </a:lnTo>
                  <a:lnTo>
                    <a:pt x="130133" y="205739"/>
                  </a:lnTo>
                  <a:lnTo>
                    <a:pt x="136668" y="209549"/>
                  </a:lnTo>
                  <a:lnTo>
                    <a:pt x="143398" y="213359"/>
                  </a:lnTo>
                  <a:lnTo>
                    <a:pt x="150323" y="217169"/>
                  </a:lnTo>
                  <a:lnTo>
                    <a:pt x="157442" y="220979"/>
                  </a:lnTo>
                  <a:lnTo>
                    <a:pt x="169385" y="226059"/>
                  </a:lnTo>
                  <a:lnTo>
                    <a:pt x="114828" y="226059"/>
                  </a:lnTo>
                  <a:lnTo>
                    <a:pt x="90555" y="264159"/>
                  </a:lnTo>
                  <a:lnTo>
                    <a:pt x="69917" y="303529"/>
                  </a:lnTo>
                  <a:lnTo>
                    <a:pt x="53145" y="346709"/>
                  </a:lnTo>
                  <a:lnTo>
                    <a:pt x="40470" y="389889"/>
                  </a:lnTo>
                  <a:lnTo>
                    <a:pt x="32122" y="436879"/>
                  </a:lnTo>
                  <a:lnTo>
                    <a:pt x="28332" y="483869"/>
                  </a:lnTo>
                  <a:close/>
                </a:path>
                <a:path w="997584" h="996950">
                  <a:moveTo>
                    <a:pt x="512349" y="290829"/>
                  </a:moveTo>
                  <a:lnTo>
                    <a:pt x="484232" y="290829"/>
                  </a:lnTo>
                  <a:lnTo>
                    <a:pt x="484232" y="27939"/>
                  </a:lnTo>
                  <a:lnTo>
                    <a:pt x="512349" y="27939"/>
                  </a:lnTo>
                  <a:lnTo>
                    <a:pt x="512349" y="290829"/>
                  </a:lnTo>
                  <a:close/>
                </a:path>
                <a:path w="997584" h="996950">
                  <a:moveTo>
                    <a:pt x="727587" y="290829"/>
                  </a:moveTo>
                  <a:lnTo>
                    <a:pt x="512349" y="290829"/>
                  </a:lnTo>
                  <a:lnTo>
                    <a:pt x="560132" y="289559"/>
                  </a:lnTo>
                  <a:lnTo>
                    <a:pt x="606407" y="285749"/>
                  </a:lnTo>
                  <a:lnTo>
                    <a:pt x="650955" y="279399"/>
                  </a:lnTo>
                  <a:lnTo>
                    <a:pt x="693556" y="270509"/>
                  </a:lnTo>
                  <a:lnTo>
                    <a:pt x="684539" y="240029"/>
                  </a:lnTo>
                  <a:lnTo>
                    <a:pt x="663398" y="184149"/>
                  </a:lnTo>
                  <a:lnTo>
                    <a:pt x="619601" y="105409"/>
                  </a:lnTo>
                  <a:lnTo>
                    <a:pt x="585157" y="66039"/>
                  </a:lnTo>
                  <a:lnTo>
                    <a:pt x="549072" y="40639"/>
                  </a:lnTo>
                  <a:lnTo>
                    <a:pt x="512349" y="27939"/>
                  </a:lnTo>
                  <a:lnTo>
                    <a:pt x="665384" y="27939"/>
                  </a:lnTo>
                  <a:lnTo>
                    <a:pt x="687952" y="36829"/>
                  </a:lnTo>
                  <a:lnTo>
                    <a:pt x="595145" y="36829"/>
                  </a:lnTo>
                  <a:lnTo>
                    <a:pt x="626340" y="68579"/>
                  </a:lnTo>
                  <a:lnTo>
                    <a:pt x="654883" y="106679"/>
                  </a:lnTo>
                  <a:lnTo>
                    <a:pt x="680404" y="153669"/>
                  </a:lnTo>
                  <a:lnTo>
                    <a:pt x="702533" y="205739"/>
                  </a:lnTo>
                  <a:lnTo>
                    <a:pt x="720900" y="264159"/>
                  </a:lnTo>
                  <a:lnTo>
                    <a:pt x="803727" y="264159"/>
                  </a:lnTo>
                  <a:lnTo>
                    <a:pt x="770549" y="275589"/>
                  </a:lnTo>
                  <a:lnTo>
                    <a:pt x="727069" y="288289"/>
                  </a:lnTo>
                  <a:lnTo>
                    <a:pt x="727587" y="290829"/>
                  </a:lnTo>
                  <a:close/>
                </a:path>
                <a:path w="997584" h="996950">
                  <a:moveTo>
                    <a:pt x="305406" y="264159"/>
                  </a:moveTo>
                  <a:lnTo>
                    <a:pt x="276184" y="264159"/>
                  </a:lnTo>
                  <a:lnTo>
                    <a:pt x="294550" y="205739"/>
                  </a:lnTo>
                  <a:lnTo>
                    <a:pt x="316679" y="153669"/>
                  </a:lnTo>
                  <a:lnTo>
                    <a:pt x="342200" y="106679"/>
                  </a:lnTo>
                  <a:lnTo>
                    <a:pt x="370744" y="68579"/>
                  </a:lnTo>
                  <a:lnTo>
                    <a:pt x="401939" y="36829"/>
                  </a:lnTo>
                  <a:lnTo>
                    <a:pt x="458614" y="36829"/>
                  </a:lnTo>
                  <a:lnTo>
                    <a:pt x="447636" y="40639"/>
                  </a:lnTo>
                  <a:lnTo>
                    <a:pt x="411684" y="66039"/>
                  </a:lnTo>
                  <a:lnTo>
                    <a:pt x="377369" y="105409"/>
                  </a:lnTo>
                  <a:lnTo>
                    <a:pt x="345682" y="157479"/>
                  </a:lnTo>
                  <a:lnTo>
                    <a:pt x="322620" y="210819"/>
                  </a:lnTo>
                  <a:lnTo>
                    <a:pt x="312546" y="240029"/>
                  </a:lnTo>
                  <a:lnTo>
                    <a:pt x="305406" y="264159"/>
                  </a:lnTo>
                  <a:close/>
                </a:path>
                <a:path w="997584" h="996950">
                  <a:moveTo>
                    <a:pt x="803727" y="264159"/>
                  </a:moveTo>
                  <a:lnTo>
                    <a:pt x="720900" y="264159"/>
                  </a:lnTo>
                  <a:lnTo>
                    <a:pt x="753276" y="255269"/>
                  </a:lnTo>
                  <a:lnTo>
                    <a:pt x="783941" y="243839"/>
                  </a:lnTo>
                  <a:lnTo>
                    <a:pt x="839643" y="220979"/>
                  </a:lnTo>
                  <a:lnTo>
                    <a:pt x="866951" y="205739"/>
                  </a:lnTo>
                  <a:lnTo>
                    <a:pt x="836518" y="170179"/>
                  </a:lnTo>
                  <a:lnTo>
                    <a:pt x="802867" y="139699"/>
                  </a:lnTo>
                  <a:lnTo>
                    <a:pt x="766248" y="110489"/>
                  </a:lnTo>
                  <a:lnTo>
                    <a:pt x="726915" y="86359"/>
                  </a:lnTo>
                  <a:lnTo>
                    <a:pt x="685119" y="66039"/>
                  </a:lnTo>
                  <a:lnTo>
                    <a:pt x="641111" y="49529"/>
                  </a:lnTo>
                  <a:lnTo>
                    <a:pt x="595145" y="36829"/>
                  </a:lnTo>
                  <a:lnTo>
                    <a:pt x="687952" y="36829"/>
                  </a:lnTo>
                  <a:lnTo>
                    <a:pt x="746932" y="66039"/>
                  </a:lnTo>
                  <a:lnTo>
                    <a:pt x="787264" y="91439"/>
                  </a:lnTo>
                  <a:lnTo>
                    <a:pt x="824822" y="120649"/>
                  </a:lnTo>
                  <a:lnTo>
                    <a:pt x="859357" y="153669"/>
                  </a:lnTo>
                  <a:lnTo>
                    <a:pt x="890620" y="190499"/>
                  </a:lnTo>
                  <a:lnTo>
                    <a:pt x="915476" y="226059"/>
                  </a:lnTo>
                  <a:lnTo>
                    <a:pt x="882259" y="226059"/>
                  </a:lnTo>
                  <a:lnTo>
                    <a:pt x="848432" y="243839"/>
                  </a:lnTo>
                  <a:lnTo>
                    <a:pt x="811099" y="261619"/>
                  </a:lnTo>
                  <a:lnTo>
                    <a:pt x="803727" y="264159"/>
                  </a:lnTo>
                  <a:close/>
                </a:path>
                <a:path w="997584" h="996950">
                  <a:moveTo>
                    <a:pt x="275087" y="483869"/>
                  </a:moveTo>
                  <a:lnTo>
                    <a:pt x="246965" y="483869"/>
                  </a:lnTo>
                  <a:lnTo>
                    <a:pt x="248827" y="436879"/>
                  </a:lnTo>
                  <a:lnTo>
                    <a:pt x="248928" y="434339"/>
                  </a:lnTo>
                  <a:lnTo>
                    <a:pt x="249028" y="431799"/>
                  </a:lnTo>
                  <a:lnTo>
                    <a:pt x="253646" y="382269"/>
                  </a:lnTo>
                  <a:lnTo>
                    <a:pt x="260687" y="334009"/>
                  </a:lnTo>
                  <a:lnTo>
                    <a:pt x="270017" y="288289"/>
                  </a:lnTo>
                  <a:lnTo>
                    <a:pt x="226536" y="275589"/>
                  </a:lnTo>
                  <a:lnTo>
                    <a:pt x="185986" y="261619"/>
                  </a:lnTo>
                  <a:lnTo>
                    <a:pt x="148654" y="243839"/>
                  </a:lnTo>
                  <a:lnTo>
                    <a:pt x="114828" y="226059"/>
                  </a:lnTo>
                  <a:lnTo>
                    <a:pt x="169385" y="226059"/>
                  </a:lnTo>
                  <a:lnTo>
                    <a:pt x="184314" y="232409"/>
                  </a:lnTo>
                  <a:lnTo>
                    <a:pt x="213144" y="243839"/>
                  </a:lnTo>
                  <a:lnTo>
                    <a:pt x="243809" y="255269"/>
                  </a:lnTo>
                  <a:lnTo>
                    <a:pt x="276184" y="264159"/>
                  </a:lnTo>
                  <a:lnTo>
                    <a:pt x="305406" y="264159"/>
                  </a:lnTo>
                  <a:lnTo>
                    <a:pt x="303528" y="270509"/>
                  </a:lnTo>
                  <a:lnTo>
                    <a:pt x="346016" y="279399"/>
                  </a:lnTo>
                  <a:lnTo>
                    <a:pt x="390441" y="285749"/>
                  </a:lnTo>
                  <a:lnTo>
                    <a:pt x="436585" y="289559"/>
                  </a:lnTo>
                  <a:lnTo>
                    <a:pt x="484232" y="290829"/>
                  </a:lnTo>
                  <a:lnTo>
                    <a:pt x="727587" y="290829"/>
                  </a:lnTo>
                  <a:lnTo>
                    <a:pt x="728624" y="295909"/>
                  </a:lnTo>
                  <a:lnTo>
                    <a:pt x="297351" y="295909"/>
                  </a:lnTo>
                  <a:lnTo>
                    <a:pt x="288382" y="339089"/>
                  </a:lnTo>
                  <a:lnTo>
                    <a:pt x="281586" y="386079"/>
                  </a:lnTo>
                  <a:lnTo>
                    <a:pt x="277106" y="434339"/>
                  </a:lnTo>
                  <a:lnTo>
                    <a:pt x="275087" y="483869"/>
                  </a:lnTo>
                  <a:close/>
                </a:path>
                <a:path w="997584" h="996950">
                  <a:moveTo>
                    <a:pt x="927099" y="751839"/>
                  </a:moveTo>
                  <a:lnTo>
                    <a:pt x="894734" y="751839"/>
                  </a:lnTo>
                  <a:lnTo>
                    <a:pt x="919339" y="708659"/>
                  </a:lnTo>
                  <a:lnTo>
                    <a:pt x="939355" y="662939"/>
                  </a:lnTo>
                  <a:lnTo>
                    <a:pt x="954472" y="614679"/>
                  </a:lnTo>
                  <a:lnTo>
                    <a:pt x="964379" y="563879"/>
                  </a:lnTo>
                  <a:lnTo>
                    <a:pt x="968766" y="511809"/>
                  </a:lnTo>
                  <a:lnTo>
                    <a:pt x="0" y="511809"/>
                  </a:lnTo>
                  <a:lnTo>
                    <a:pt x="0" y="483869"/>
                  </a:lnTo>
                  <a:lnTo>
                    <a:pt x="968752" y="483869"/>
                  </a:lnTo>
                  <a:lnTo>
                    <a:pt x="964962" y="436879"/>
                  </a:lnTo>
                  <a:lnTo>
                    <a:pt x="956614" y="389889"/>
                  </a:lnTo>
                  <a:lnTo>
                    <a:pt x="943939" y="346709"/>
                  </a:lnTo>
                  <a:lnTo>
                    <a:pt x="927167" y="303529"/>
                  </a:lnTo>
                  <a:lnTo>
                    <a:pt x="906530" y="264159"/>
                  </a:lnTo>
                  <a:lnTo>
                    <a:pt x="882259" y="226059"/>
                  </a:lnTo>
                  <a:lnTo>
                    <a:pt x="915476" y="226059"/>
                  </a:lnTo>
                  <a:lnTo>
                    <a:pt x="955004" y="297179"/>
                  </a:lnTo>
                  <a:lnTo>
                    <a:pt x="972994" y="344169"/>
                  </a:lnTo>
                  <a:lnTo>
                    <a:pt x="986191" y="393699"/>
                  </a:lnTo>
                  <a:lnTo>
                    <a:pt x="994315" y="444499"/>
                  </a:lnTo>
                  <a:lnTo>
                    <a:pt x="997085" y="497839"/>
                  </a:lnTo>
                  <a:lnTo>
                    <a:pt x="994690" y="547369"/>
                  </a:lnTo>
                  <a:lnTo>
                    <a:pt x="987655" y="594359"/>
                  </a:lnTo>
                  <a:lnTo>
                    <a:pt x="976205" y="641349"/>
                  </a:lnTo>
                  <a:lnTo>
                    <a:pt x="960565" y="685799"/>
                  </a:lnTo>
                  <a:lnTo>
                    <a:pt x="940958" y="727709"/>
                  </a:lnTo>
                  <a:lnTo>
                    <a:pt x="927099" y="751839"/>
                  </a:lnTo>
                  <a:close/>
                </a:path>
                <a:path w="997584" h="996950">
                  <a:moveTo>
                    <a:pt x="512349" y="483869"/>
                  </a:moveTo>
                  <a:lnTo>
                    <a:pt x="484232" y="483869"/>
                  </a:lnTo>
                  <a:lnTo>
                    <a:pt x="484232" y="316229"/>
                  </a:lnTo>
                  <a:lnTo>
                    <a:pt x="435114" y="314959"/>
                  </a:lnTo>
                  <a:lnTo>
                    <a:pt x="387441" y="309879"/>
                  </a:lnTo>
                  <a:lnTo>
                    <a:pt x="341444" y="303529"/>
                  </a:lnTo>
                  <a:lnTo>
                    <a:pt x="297351" y="295909"/>
                  </a:lnTo>
                  <a:lnTo>
                    <a:pt x="699734" y="295909"/>
                  </a:lnTo>
                  <a:lnTo>
                    <a:pt x="655526" y="303529"/>
                  </a:lnTo>
                  <a:lnTo>
                    <a:pt x="609405" y="309879"/>
                  </a:lnTo>
                  <a:lnTo>
                    <a:pt x="561603" y="314959"/>
                  </a:lnTo>
                  <a:lnTo>
                    <a:pt x="512349" y="316229"/>
                  </a:lnTo>
                  <a:lnTo>
                    <a:pt x="512349" y="483869"/>
                  </a:lnTo>
                  <a:close/>
                </a:path>
                <a:path w="997584" h="996950">
                  <a:moveTo>
                    <a:pt x="750120" y="483869"/>
                  </a:moveTo>
                  <a:lnTo>
                    <a:pt x="721998" y="483869"/>
                  </a:lnTo>
                  <a:lnTo>
                    <a:pt x="720082" y="436879"/>
                  </a:lnTo>
                  <a:lnTo>
                    <a:pt x="719978" y="434339"/>
                  </a:lnTo>
                  <a:lnTo>
                    <a:pt x="715616" y="387349"/>
                  </a:lnTo>
                  <a:lnTo>
                    <a:pt x="715498" y="386079"/>
                  </a:lnTo>
                  <a:lnTo>
                    <a:pt x="708702" y="339089"/>
                  </a:lnTo>
                  <a:lnTo>
                    <a:pt x="699734" y="295909"/>
                  </a:lnTo>
                  <a:lnTo>
                    <a:pt x="728624" y="295909"/>
                  </a:lnTo>
                  <a:lnTo>
                    <a:pt x="736399" y="334009"/>
                  </a:lnTo>
                  <a:lnTo>
                    <a:pt x="743439" y="382269"/>
                  </a:lnTo>
                  <a:lnTo>
                    <a:pt x="748057" y="431799"/>
                  </a:lnTo>
                  <a:lnTo>
                    <a:pt x="750120" y="483869"/>
                  </a:lnTo>
                  <a:close/>
                </a:path>
                <a:path w="997584" h="996950">
                  <a:moveTo>
                    <a:pt x="498542" y="996949"/>
                  </a:moveTo>
                  <a:lnTo>
                    <a:pt x="451324" y="994409"/>
                  </a:lnTo>
                  <a:lnTo>
                    <a:pt x="405351" y="988059"/>
                  </a:lnTo>
                  <a:lnTo>
                    <a:pt x="360822" y="976629"/>
                  </a:lnTo>
                  <a:lnTo>
                    <a:pt x="317934" y="962659"/>
                  </a:lnTo>
                  <a:lnTo>
                    <a:pt x="276888" y="944879"/>
                  </a:lnTo>
                  <a:lnTo>
                    <a:pt x="237880" y="923289"/>
                  </a:lnTo>
                  <a:lnTo>
                    <a:pt x="201111" y="897889"/>
                  </a:lnTo>
                  <a:lnTo>
                    <a:pt x="166778" y="869949"/>
                  </a:lnTo>
                  <a:lnTo>
                    <a:pt x="135080" y="839469"/>
                  </a:lnTo>
                  <a:lnTo>
                    <a:pt x="106215" y="805179"/>
                  </a:lnTo>
                  <a:lnTo>
                    <a:pt x="80383" y="769619"/>
                  </a:lnTo>
                  <a:lnTo>
                    <a:pt x="57782" y="731519"/>
                  </a:lnTo>
                  <a:lnTo>
                    <a:pt x="38610" y="690879"/>
                  </a:lnTo>
                  <a:lnTo>
                    <a:pt x="23066" y="647699"/>
                  </a:lnTo>
                  <a:lnTo>
                    <a:pt x="11348" y="604519"/>
                  </a:lnTo>
                  <a:lnTo>
                    <a:pt x="3656" y="558799"/>
                  </a:lnTo>
                  <a:lnTo>
                    <a:pt x="188" y="511809"/>
                  </a:lnTo>
                  <a:lnTo>
                    <a:pt x="28317" y="511809"/>
                  </a:lnTo>
                  <a:lnTo>
                    <a:pt x="32706" y="563879"/>
                  </a:lnTo>
                  <a:lnTo>
                    <a:pt x="42613" y="614679"/>
                  </a:lnTo>
                  <a:lnTo>
                    <a:pt x="57730" y="662939"/>
                  </a:lnTo>
                  <a:lnTo>
                    <a:pt x="77747" y="708659"/>
                  </a:lnTo>
                  <a:lnTo>
                    <a:pt x="102354" y="751839"/>
                  </a:lnTo>
                  <a:lnTo>
                    <a:pt x="151990" y="751839"/>
                  </a:lnTo>
                  <a:lnTo>
                    <a:pt x="146536" y="754379"/>
                  </a:lnTo>
                  <a:lnTo>
                    <a:pt x="136092" y="760729"/>
                  </a:lnTo>
                  <a:lnTo>
                    <a:pt x="126113" y="767079"/>
                  </a:lnTo>
                  <a:lnTo>
                    <a:pt x="116599" y="772159"/>
                  </a:lnTo>
                  <a:lnTo>
                    <a:pt x="147501" y="811529"/>
                  </a:lnTo>
                  <a:lnTo>
                    <a:pt x="182204" y="845819"/>
                  </a:lnTo>
                  <a:lnTo>
                    <a:pt x="220399" y="877569"/>
                  </a:lnTo>
                  <a:lnTo>
                    <a:pt x="261778" y="904239"/>
                  </a:lnTo>
                  <a:lnTo>
                    <a:pt x="306033" y="927099"/>
                  </a:lnTo>
                  <a:lnTo>
                    <a:pt x="352857" y="944879"/>
                  </a:lnTo>
                  <a:lnTo>
                    <a:pt x="401939" y="958849"/>
                  </a:lnTo>
                  <a:lnTo>
                    <a:pt x="458614" y="958849"/>
                  </a:lnTo>
                  <a:lnTo>
                    <a:pt x="484232" y="967739"/>
                  </a:lnTo>
                  <a:lnTo>
                    <a:pt x="664663" y="967739"/>
                  </a:lnTo>
                  <a:lnTo>
                    <a:pt x="642369" y="975359"/>
                  </a:lnTo>
                  <a:lnTo>
                    <a:pt x="595952" y="986789"/>
                  </a:lnTo>
                  <a:lnTo>
                    <a:pt x="547934" y="994409"/>
                  </a:lnTo>
                  <a:lnTo>
                    <a:pt x="498542" y="996949"/>
                  </a:lnTo>
                  <a:close/>
                </a:path>
                <a:path w="997584" h="996950">
                  <a:moveTo>
                    <a:pt x="151990" y="751839"/>
                  </a:moveTo>
                  <a:lnTo>
                    <a:pt x="102354" y="751839"/>
                  </a:lnTo>
                  <a:lnTo>
                    <a:pt x="137090" y="731519"/>
                  </a:lnTo>
                  <a:lnTo>
                    <a:pt x="175945" y="712469"/>
                  </a:lnTo>
                  <a:lnTo>
                    <a:pt x="218567" y="695959"/>
                  </a:lnTo>
                  <a:lnTo>
                    <a:pt x="264607" y="681989"/>
                  </a:lnTo>
                  <a:lnTo>
                    <a:pt x="257478" y="641349"/>
                  </a:lnTo>
                  <a:lnTo>
                    <a:pt x="252103" y="599439"/>
                  </a:lnTo>
                  <a:lnTo>
                    <a:pt x="248568" y="556259"/>
                  </a:lnTo>
                  <a:lnTo>
                    <a:pt x="246958" y="511809"/>
                  </a:lnTo>
                  <a:lnTo>
                    <a:pt x="275079" y="511809"/>
                  </a:lnTo>
                  <a:lnTo>
                    <a:pt x="276637" y="554989"/>
                  </a:lnTo>
                  <a:lnTo>
                    <a:pt x="279919" y="594359"/>
                  </a:lnTo>
                  <a:lnTo>
                    <a:pt x="280024" y="595629"/>
                  </a:lnTo>
                  <a:lnTo>
                    <a:pt x="285149" y="636269"/>
                  </a:lnTo>
                  <a:lnTo>
                    <a:pt x="291921" y="675639"/>
                  </a:lnTo>
                  <a:lnTo>
                    <a:pt x="733592" y="675639"/>
                  </a:lnTo>
                  <a:lnTo>
                    <a:pt x="733146" y="678179"/>
                  </a:lnTo>
                  <a:lnTo>
                    <a:pt x="484232" y="678179"/>
                  </a:lnTo>
                  <a:lnTo>
                    <a:pt x="434806" y="680719"/>
                  </a:lnTo>
                  <a:lnTo>
                    <a:pt x="387009" y="684529"/>
                  </a:lnTo>
                  <a:lnTo>
                    <a:pt x="341082" y="690879"/>
                  </a:lnTo>
                  <a:lnTo>
                    <a:pt x="297268" y="699769"/>
                  </a:lnTo>
                  <a:lnTo>
                    <a:pt x="299243" y="707389"/>
                  </a:lnTo>
                  <a:lnTo>
                    <a:pt x="269988" y="707389"/>
                  </a:lnTo>
                  <a:lnTo>
                    <a:pt x="239390" y="716279"/>
                  </a:lnTo>
                  <a:lnTo>
                    <a:pt x="210362" y="726439"/>
                  </a:lnTo>
                  <a:lnTo>
                    <a:pt x="183010" y="736599"/>
                  </a:lnTo>
                  <a:lnTo>
                    <a:pt x="157444" y="749299"/>
                  </a:lnTo>
                  <a:lnTo>
                    <a:pt x="151990" y="751839"/>
                  </a:lnTo>
                  <a:close/>
                </a:path>
                <a:path w="997584" h="996950">
                  <a:moveTo>
                    <a:pt x="705166" y="675639"/>
                  </a:moveTo>
                  <a:lnTo>
                    <a:pt x="291921" y="675639"/>
                  </a:lnTo>
                  <a:lnTo>
                    <a:pt x="337176" y="666749"/>
                  </a:lnTo>
                  <a:lnTo>
                    <a:pt x="384480" y="659129"/>
                  </a:lnTo>
                  <a:lnTo>
                    <a:pt x="433582" y="655319"/>
                  </a:lnTo>
                  <a:lnTo>
                    <a:pt x="484232" y="652779"/>
                  </a:lnTo>
                  <a:lnTo>
                    <a:pt x="484232" y="511809"/>
                  </a:lnTo>
                  <a:lnTo>
                    <a:pt x="512349" y="511809"/>
                  </a:lnTo>
                  <a:lnTo>
                    <a:pt x="512349" y="652779"/>
                  </a:lnTo>
                  <a:lnTo>
                    <a:pt x="563135" y="655319"/>
                  </a:lnTo>
                  <a:lnTo>
                    <a:pt x="612368" y="659129"/>
                  </a:lnTo>
                  <a:lnTo>
                    <a:pt x="659797" y="666749"/>
                  </a:lnTo>
                  <a:lnTo>
                    <a:pt x="705166" y="675639"/>
                  </a:lnTo>
                  <a:close/>
                </a:path>
                <a:path w="997584" h="996950">
                  <a:moveTo>
                    <a:pt x="733592" y="675639"/>
                  </a:moveTo>
                  <a:lnTo>
                    <a:pt x="705166" y="675639"/>
                  </a:lnTo>
                  <a:lnTo>
                    <a:pt x="711936" y="636269"/>
                  </a:lnTo>
                  <a:lnTo>
                    <a:pt x="717060" y="595629"/>
                  </a:lnTo>
                  <a:lnTo>
                    <a:pt x="720342" y="556259"/>
                  </a:lnTo>
                  <a:lnTo>
                    <a:pt x="720448" y="554989"/>
                  </a:lnTo>
                  <a:lnTo>
                    <a:pt x="722007" y="511809"/>
                  </a:lnTo>
                  <a:lnTo>
                    <a:pt x="750125" y="511809"/>
                  </a:lnTo>
                  <a:lnTo>
                    <a:pt x="748561" y="554989"/>
                  </a:lnTo>
                  <a:lnTo>
                    <a:pt x="748515" y="556259"/>
                  </a:lnTo>
                  <a:lnTo>
                    <a:pt x="744981" y="599439"/>
                  </a:lnTo>
                  <a:lnTo>
                    <a:pt x="739606" y="641349"/>
                  </a:lnTo>
                  <a:lnTo>
                    <a:pt x="733592" y="675639"/>
                  </a:lnTo>
                  <a:close/>
                </a:path>
                <a:path w="997584" h="996950">
                  <a:moveTo>
                    <a:pt x="512349" y="967739"/>
                  </a:moveTo>
                  <a:lnTo>
                    <a:pt x="484232" y="967739"/>
                  </a:lnTo>
                  <a:lnTo>
                    <a:pt x="484232" y="678179"/>
                  </a:lnTo>
                  <a:lnTo>
                    <a:pt x="512349" y="678179"/>
                  </a:lnTo>
                  <a:lnTo>
                    <a:pt x="512349" y="967739"/>
                  </a:lnTo>
                  <a:close/>
                </a:path>
                <a:path w="997584" h="996950">
                  <a:moveTo>
                    <a:pt x="664663" y="967739"/>
                  </a:moveTo>
                  <a:lnTo>
                    <a:pt x="512349" y="967739"/>
                  </a:lnTo>
                  <a:lnTo>
                    <a:pt x="549072" y="955039"/>
                  </a:lnTo>
                  <a:lnTo>
                    <a:pt x="585157" y="929639"/>
                  </a:lnTo>
                  <a:lnTo>
                    <a:pt x="619601" y="890269"/>
                  </a:lnTo>
                  <a:lnTo>
                    <a:pt x="651403" y="838199"/>
                  </a:lnTo>
                  <a:lnTo>
                    <a:pt x="678515" y="773429"/>
                  </a:lnTo>
                  <a:lnTo>
                    <a:pt x="699816" y="699769"/>
                  </a:lnTo>
                  <a:lnTo>
                    <a:pt x="655888" y="690879"/>
                  </a:lnTo>
                  <a:lnTo>
                    <a:pt x="609838" y="684529"/>
                  </a:lnTo>
                  <a:lnTo>
                    <a:pt x="561910" y="680719"/>
                  </a:lnTo>
                  <a:lnTo>
                    <a:pt x="512349" y="678179"/>
                  </a:lnTo>
                  <a:lnTo>
                    <a:pt x="733146" y="678179"/>
                  </a:lnTo>
                  <a:lnTo>
                    <a:pt x="732478" y="681989"/>
                  </a:lnTo>
                  <a:lnTo>
                    <a:pt x="778517" y="695959"/>
                  </a:lnTo>
                  <a:lnTo>
                    <a:pt x="808025" y="707389"/>
                  </a:lnTo>
                  <a:lnTo>
                    <a:pt x="727096" y="707389"/>
                  </a:lnTo>
                  <a:lnTo>
                    <a:pt x="712196" y="761999"/>
                  </a:lnTo>
                  <a:lnTo>
                    <a:pt x="694100" y="811529"/>
                  </a:lnTo>
                  <a:lnTo>
                    <a:pt x="673077" y="857249"/>
                  </a:lnTo>
                  <a:lnTo>
                    <a:pt x="649397" y="896619"/>
                  </a:lnTo>
                  <a:lnTo>
                    <a:pt x="623330" y="930909"/>
                  </a:lnTo>
                  <a:lnTo>
                    <a:pt x="595145" y="958849"/>
                  </a:lnTo>
                  <a:lnTo>
                    <a:pt x="689615" y="958849"/>
                  </a:lnTo>
                  <a:lnTo>
                    <a:pt x="686956" y="960119"/>
                  </a:lnTo>
                  <a:lnTo>
                    <a:pt x="664663" y="967739"/>
                  </a:lnTo>
                  <a:close/>
                </a:path>
                <a:path w="997584" h="996950">
                  <a:moveTo>
                    <a:pt x="458614" y="958849"/>
                  </a:moveTo>
                  <a:lnTo>
                    <a:pt x="401939" y="958849"/>
                  </a:lnTo>
                  <a:lnTo>
                    <a:pt x="373754" y="930909"/>
                  </a:lnTo>
                  <a:lnTo>
                    <a:pt x="347687" y="896619"/>
                  </a:lnTo>
                  <a:lnTo>
                    <a:pt x="324007" y="857249"/>
                  </a:lnTo>
                  <a:lnTo>
                    <a:pt x="302985" y="811529"/>
                  </a:lnTo>
                  <a:lnTo>
                    <a:pt x="284888" y="761999"/>
                  </a:lnTo>
                  <a:lnTo>
                    <a:pt x="269988" y="707389"/>
                  </a:lnTo>
                  <a:lnTo>
                    <a:pt x="299243" y="707389"/>
                  </a:lnTo>
                  <a:lnTo>
                    <a:pt x="307140" y="737869"/>
                  </a:lnTo>
                  <a:lnTo>
                    <a:pt x="318571" y="773429"/>
                  </a:lnTo>
                  <a:lnTo>
                    <a:pt x="345682" y="838199"/>
                  </a:lnTo>
                  <a:lnTo>
                    <a:pt x="377369" y="890269"/>
                  </a:lnTo>
                  <a:lnTo>
                    <a:pt x="411684" y="929639"/>
                  </a:lnTo>
                  <a:lnTo>
                    <a:pt x="447636" y="955039"/>
                  </a:lnTo>
                  <a:lnTo>
                    <a:pt x="458614" y="958849"/>
                  </a:lnTo>
                  <a:close/>
                </a:path>
                <a:path w="997584" h="996950">
                  <a:moveTo>
                    <a:pt x="689615" y="958849"/>
                  </a:moveTo>
                  <a:lnTo>
                    <a:pt x="595145" y="958849"/>
                  </a:lnTo>
                  <a:lnTo>
                    <a:pt x="644228" y="944879"/>
                  </a:lnTo>
                  <a:lnTo>
                    <a:pt x="691051" y="927099"/>
                  </a:lnTo>
                  <a:lnTo>
                    <a:pt x="735306" y="904239"/>
                  </a:lnTo>
                  <a:lnTo>
                    <a:pt x="776686" y="877569"/>
                  </a:lnTo>
                  <a:lnTo>
                    <a:pt x="814881" y="845819"/>
                  </a:lnTo>
                  <a:lnTo>
                    <a:pt x="849585" y="811529"/>
                  </a:lnTo>
                  <a:lnTo>
                    <a:pt x="880488" y="772159"/>
                  </a:lnTo>
                  <a:lnTo>
                    <a:pt x="870974" y="767079"/>
                  </a:lnTo>
                  <a:lnTo>
                    <a:pt x="860994" y="760729"/>
                  </a:lnTo>
                  <a:lnTo>
                    <a:pt x="850550" y="754379"/>
                  </a:lnTo>
                  <a:lnTo>
                    <a:pt x="839643" y="749299"/>
                  </a:lnTo>
                  <a:lnTo>
                    <a:pt x="814077" y="736599"/>
                  </a:lnTo>
                  <a:lnTo>
                    <a:pt x="786725" y="726439"/>
                  </a:lnTo>
                  <a:lnTo>
                    <a:pt x="757695" y="716279"/>
                  </a:lnTo>
                  <a:lnTo>
                    <a:pt x="727096" y="707389"/>
                  </a:lnTo>
                  <a:lnTo>
                    <a:pt x="808025" y="707389"/>
                  </a:lnTo>
                  <a:lnTo>
                    <a:pt x="821140" y="712469"/>
                  </a:lnTo>
                  <a:lnTo>
                    <a:pt x="859996" y="731519"/>
                  </a:lnTo>
                  <a:lnTo>
                    <a:pt x="894734" y="751839"/>
                  </a:lnTo>
                  <a:lnTo>
                    <a:pt x="927099" y="751839"/>
                  </a:lnTo>
                  <a:lnTo>
                    <a:pt x="917616" y="768349"/>
                  </a:lnTo>
                  <a:lnTo>
                    <a:pt x="913021" y="774699"/>
                  </a:lnTo>
                  <a:lnTo>
                    <a:pt x="908253" y="782319"/>
                  </a:lnTo>
                  <a:lnTo>
                    <a:pt x="874485" y="825499"/>
                  </a:lnTo>
                  <a:lnTo>
                    <a:pt x="842459" y="858519"/>
                  </a:lnTo>
                  <a:lnTo>
                    <a:pt x="807466" y="888999"/>
                  </a:lnTo>
                  <a:lnTo>
                    <a:pt x="769733" y="916939"/>
                  </a:lnTo>
                  <a:lnTo>
                    <a:pt x="729487" y="939799"/>
                  </a:lnTo>
                  <a:lnTo>
                    <a:pt x="689615" y="95884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402954" y="6578324"/>
              <a:ext cx="645160" cy="645795"/>
            </a:xfrm>
            <a:custGeom>
              <a:avLst/>
              <a:gdLst/>
              <a:ahLst/>
              <a:cxnLst/>
              <a:rect l="l" t="t" r="r" b="b"/>
              <a:pathLst>
                <a:path w="645160" h="645795">
                  <a:moveTo>
                    <a:pt x="499448" y="645215"/>
                  </a:moveTo>
                  <a:lnTo>
                    <a:pt x="276679" y="422441"/>
                  </a:lnTo>
                  <a:lnTo>
                    <a:pt x="160864" y="600353"/>
                  </a:lnTo>
                  <a:lnTo>
                    <a:pt x="0" y="0"/>
                  </a:lnTo>
                  <a:lnTo>
                    <a:pt x="600353" y="160864"/>
                  </a:lnTo>
                  <a:lnTo>
                    <a:pt x="422364" y="276729"/>
                  </a:lnTo>
                  <a:lnTo>
                    <a:pt x="645151" y="499512"/>
                  </a:lnTo>
                  <a:lnTo>
                    <a:pt x="499448" y="645215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423987" y="6599357"/>
              <a:ext cx="603250" cy="603250"/>
            </a:xfrm>
            <a:custGeom>
              <a:avLst/>
              <a:gdLst/>
              <a:ahLst/>
              <a:cxnLst/>
              <a:rect l="l" t="t" r="r" b="b"/>
              <a:pathLst>
                <a:path w="603250" h="603250">
                  <a:moveTo>
                    <a:pt x="145565" y="543254"/>
                  </a:moveTo>
                  <a:lnTo>
                    <a:pt x="0" y="0"/>
                  </a:lnTo>
                  <a:lnTo>
                    <a:pt x="543249" y="145565"/>
                  </a:lnTo>
                  <a:lnTo>
                    <a:pt x="393217" y="243230"/>
                  </a:lnTo>
                  <a:lnTo>
                    <a:pt x="377840" y="253239"/>
                  </a:lnTo>
                  <a:lnTo>
                    <a:pt x="390814" y="266213"/>
                  </a:lnTo>
                  <a:lnTo>
                    <a:pt x="603081" y="478479"/>
                  </a:lnTo>
                  <a:lnTo>
                    <a:pt x="478415" y="603145"/>
                  </a:lnTo>
                  <a:lnTo>
                    <a:pt x="266162" y="390892"/>
                  </a:lnTo>
                  <a:lnTo>
                    <a:pt x="253188" y="377918"/>
                  </a:lnTo>
                  <a:lnTo>
                    <a:pt x="243180" y="393294"/>
                  </a:lnTo>
                  <a:lnTo>
                    <a:pt x="145565" y="543254"/>
                  </a:lnTo>
                  <a:close/>
                </a:path>
              </a:pathLst>
            </a:custGeom>
            <a:ln w="2974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625174" y="9282227"/>
              <a:ext cx="396240" cy="168910"/>
            </a:xfrm>
            <a:custGeom>
              <a:avLst/>
              <a:gdLst/>
              <a:ahLst/>
              <a:cxnLst/>
              <a:rect l="l" t="t" r="r" b="b"/>
              <a:pathLst>
                <a:path w="396239" h="168909">
                  <a:moveTo>
                    <a:pt x="198022" y="168843"/>
                  </a:moveTo>
                  <a:lnTo>
                    <a:pt x="135430" y="164540"/>
                  </a:lnTo>
                  <a:lnTo>
                    <a:pt x="81071" y="152557"/>
                  </a:lnTo>
                  <a:lnTo>
                    <a:pt x="38205" y="134284"/>
                  </a:lnTo>
                  <a:lnTo>
                    <a:pt x="0" y="84425"/>
                  </a:lnTo>
                  <a:lnTo>
                    <a:pt x="10094" y="57751"/>
                  </a:lnTo>
                  <a:lnTo>
                    <a:pt x="38205" y="34577"/>
                  </a:lnTo>
                  <a:lnTo>
                    <a:pt x="81071" y="16297"/>
                  </a:lnTo>
                  <a:lnTo>
                    <a:pt x="135430" y="4306"/>
                  </a:lnTo>
                  <a:lnTo>
                    <a:pt x="198022" y="0"/>
                  </a:lnTo>
                  <a:lnTo>
                    <a:pt x="260613" y="4306"/>
                  </a:lnTo>
                  <a:lnTo>
                    <a:pt x="314970" y="16297"/>
                  </a:lnTo>
                  <a:lnTo>
                    <a:pt x="357833" y="34577"/>
                  </a:lnTo>
                  <a:lnTo>
                    <a:pt x="385942" y="57751"/>
                  </a:lnTo>
                  <a:lnTo>
                    <a:pt x="396036" y="84425"/>
                  </a:lnTo>
                  <a:lnTo>
                    <a:pt x="385942" y="111111"/>
                  </a:lnTo>
                  <a:lnTo>
                    <a:pt x="357833" y="134284"/>
                  </a:lnTo>
                  <a:lnTo>
                    <a:pt x="314970" y="152557"/>
                  </a:lnTo>
                  <a:lnTo>
                    <a:pt x="260613" y="164540"/>
                  </a:lnTo>
                  <a:lnTo>
                    <a:pt x="198022" y="168843"/>
                  </a:lnTo>
                  <a:close/>
                </a:path>
              </a:pathLst>
            </a:custGeom>
            <a:solidFill>
              <a:srgbClr val="F9A6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625174" y="9261797"/>
              <a:ext cx="392430" cy="168910"/>
            </a:xfrm>
            <a:custGeom>
              <a:avLst/>
              <a:gdLst/>
              <a:ahLst/>
              <a:cxnLst/>
              <a:rect l="l" t="t" r="r" b="b"/>
              <a:pathLst>
                <a:path w="392429" h="168909">
                  <a:moveTo>
                    <a:pt x="196002" y="168843"/>
                  </a:moveTo>
                  <a:lnTo>
                    <a:pt x="134051" y="164540"/>
                  </a:lnTo>
                  <a:lnTo>
                    <a:pt x="80246" y="152557"/>
                  </a:lnTo>
                  <a:lnTo>
                    <a:pt x="37817" y="134284"/>
                  </a:lnTo>
                  <a:lnTo>
                    <a:pt x="0" y="84425"/>
                  </a:lnTo>
                  <a:lnTo>
                    <a:pt x="9992" y="57739"/>
                  </a:lnTo>
                  <a:lnTo>
                    <a:pt x="37817" y="34563"/>
                  </a:lnTo>
                  <a:lnTo>
                    <a:pt x="80246" y="16288"/>
                  </a:lnTo>
                  <a:lnTo>
                    <a:pt x="134051" y="4303"/>
                  </a:lnTo>
                  <a:lnTo>
                    <a:pt x="196002" y="0"/>
                  </a:lnTo>
                  <a:lnTo>
                    <a:pt x="257952" y="4303"/>
                  </a:lnTo>
                  <a:lnTo>
                    <a:pt x="311755" y="16288"/>
                  </a:lnTo>
                  <a:lnTo>
                    <a:pt x="354182" y="34563"/>
                  </a:lnTo>
                  <a:lnTo>
                    <a:pt x="382005" y="57739"/>
                  </a:lnTo>
                  <a:lnTo>
                    <a:pt x="391997" y="84425"/>
                  </a:lnTo>
                  <a:lnTo>
                    <a:pt x="382005" y="111111"/>
                  </a:lnTo>
                  <a:lnTo>
                    <a:pt x="354182" y="134284"/>
                  </a:lnTo>
                  <a:lnTo>
                    <a:pt x="311755" y="152557"/>
                  </a:lnTo>
                  <a:lnTo>
                    <a:pt x="257952" y="164540"/>
                  </a:lnTo>
                  <a:lnTo>
                    <a:pt x="196002" y="168843"/>
                  </a:lnTo>
                  <a:close/>
                </a:path>
              </a:pathLst>
            </a:custGeom>
            <a:solidFill>
              <a:srgbClr val="FBD1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377835" y="7949589"/>
              <a:ext cx="886460" cy="1397000"/>
            </a:xfrm>
            <a:custGeom>
              <a:avLst/>
              <a:gdLst/>
              <a:ahLst/>
              <a:cxnLst/>
              <a:rect l="l" t="t" r="r" b="b"/>
              <a:pathLst>
                <a:path w="886460" h="1397000">
                  <a:moveTo>
                    <a:pt x="443126" y="1396632"/>
                  </a:moveTo>
                  <a:lnTo>
                    <a:pt x="41500" y="635364"/>
                  </a:lnTo>
                  <a:lnTo>
                    <a:pt x="24505" y="595591"/>
                  </a:lnTo>
                  <a:lnTo>
                    <a:pt x="11407" y="544828"/>
                  </a:lnTo>
                  <a:lnTo>
                    <a:pt x="2981" y="493741"/>
                  </a:lnTo>
                  <a:lnTo>
                    <a:pt x="0" y="452995"/>
                  </a:lnTo>
                  <a:lnTo>
                    <a:pt x="2554" y="403638"/>
                  </a:lnTo>
                  <a:lnTo>
                    <a:pt x="10041" y="355820"/>
                  </a:lnTo>
                  <a:lnTo>
                    <a:pt x="22194" y="309817"/>
                  </a:lnTo>
                  <a:lnTo>
                    <a:pt x="38748" y="265906"/>
                  </a:lnTo>
                  <a:lnTo>
                    <a:pt x="59437" y="224364"/>
                  </a:lnTo>
                  <a:lnTo>
                    <a:pt x="83995" y="185466"/>
                  </a:lnTo>
                  <a:lnTo>
                    <a:pt x="112158" y="149489"/>
                  </a:lnTo>
                  <a:lnTo>
                    <a:pt x="143659" y="116709"/>
                  </a:lnTo>
                  <a:lnTo>
                    <a:pt x="178232" y="87404"/>
                  </a:lnTo>
                  <a:lnTo>
                    <a:pt x="215613" y="61849"/>
                  </a:lnTo>
                  <a:lnTo>
                    <a:pt x="255535" y="40320"/>
                  </a:lnTo>
                  <a:lnTo>
                    <a:pt x="297733" y="23094"/>
                  </a:lnTo>
                  <a:lnTo>
                    <a:pt x="341941" y="10448"/>
                  </a:lnTo>
                  <a:lnTo>
                    <a:pt x="387894" y="2658"/>
                  </a:lnTo>
                  <a:lnTo>
                    <a:pt x="435326" y="0"/>
                  </a:lnTo>
                  <a:lnTo>
                    <a:pt x="443126" y="214"/>
                  </a:lnTo>
                  <a:lnTo>
                    <a:pt x="450887" y="0"/>
                  </a:lnTo>
                  <a:lnTo>
                    <a:pt x="498324" y="2658"/>
                  </a:lnTo>
                  <a:lnTo>
                    <a:pt x="544281" y="10448"/>
                  </a:lnTo>
                  <a:lnTo>
                    <a:pt x="588492" y="23094"/>
                  </a:lnTo>
                  <a:lnTo>
                    <a:pt x="630691" y="40320"/>
                  </a:lnTo>
                  <a:lnTo>
                    <a:pt x="670614" y="61849"/>
                  </a:lnTo>
                  <a:lnTo>
                    <a:pt x="707994" y="87404"/>
                  </a:lnTo>
                  <a:lnTo>
                    <a:pt x="742567" y="116709"/>
                  </a:lnTo>
                  <a:lnTo>
                    <a:pt x="774066" y="149489"/>
                  </a:lnTo>
                  <a:lnTo>
                    <a:pt x="802227" y="185466"/>
                  </a:lnTo>
                  <a:lnTo>
                    <a:pt x="826783" y="224364"/>
                  </a:lnTo>
                  <a:lnTo>
                    <a:pt x="847470" y="265906"/>
                  </a:lnTo>
                  <a:lnTo>
                    <a:pt x="864022" y="309817"/>
                  </a:lnTo>
                  <a:lnTo>
                    <a:pt x="876174" y="355820"/>
                  </a:lnTo>
                  <a:lnTo>
                    <a:pt x="883659" y="403638"/>
                  </a:lnTo>
                  <a:lnTo>
                    <a:pt x="886213" y="452995"/>
                  </a:lnTo>
                  <a:lnTo>
                    <a:pt x="883232" y="493741"/>
                  </a:lnTo>
                  <a:lnTo>
                    <a:pt x="874806" y="544828"/>
                  </a:lnTo>
                  <a:lnTo>
                    <a:pt x="861708" y="595591"/>
                  </a:lnTo>
                  <a:lnTo>
                    <a:pt x="844713" y="635364"/>
                  </a:lnTo>
                  <a:lnTo>
                    <a:pt x="443126" y="1396632"/>
                  </a:lnTo>
                  <a:close/>
                </a:path>
              </a:pathLst>
            </a:custGeom>
            <a:solidFill>
              <a:srgbClr val="E338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580509" y="8112139"/>
              <a:ext cx="481330" cy="480059"/>
            </a:xfrm>
            <a:custGeom>
              <a:avLst/>
              <a:gdLst/>
              <a:ahLst/>
              <a:cxnLst/>
              <a:rect l="l" t="t" r="r" b="b"/>
              <a:pathLst>
                <a:path w="481329" h="480059">
                  <a:moveTo>
                    <a:pt x="240452" y="479941"/>
                  </a:moveTo>
                  <a:lnTo>
                    <a:pt x="191994" y="475067"/>
                  </a:lnTo>
                  <a:lnTo>
                    <a:pt x="146859" y="461085"/>
                  </a:lnTo>
                  <a:lnTo>
                    <a:pt x="106015" y="438961"/>
                  </a:lnTo>
                  <a:lnTo>
                    <a:pt x="70428" y="409660"/>
                  </a:lnTo>
                  <a:lnTo>
                    <a:pt x="41066" y="374147"/>
                  </a:lnTo>
                  <a:lnTo>
                    <a:pt x="18896" y="333385"/>
                  </a:lnTo>
                  <a:lnTo>
                    <a:pt x="4885" y="288339"/>
                  </a:lnTo>
                  <a:lnTo>
                    <a:pt x="0" y="239974"/>
                  </a:lnTo>
                  <a:lnTo>
                    <a:pt x="4885" y="191607"/>
                  </a:lnTo>
                  <a:lnTo>
                    <a:pt x="18896" y="146560"/>
                  </a:lnTo>
                  <a:lnTo>
                    <a:pt x="41066" y="105796"/>
                  </a:lnTo>
                  <a:lnTo>
                    <a:pt x="70428" y="70282"/>
                  </a:lnTo>
                  <a:lnTo>
                    <a:pt x="106015" y="40980"/>
                  </a:lnTo>
                  <a:lnTo>
                    <a:pt x="146859" y="18856"/>
                  </a:lnTo>
                  <a:lnTo>
                    <a:pt x="191994" y="4874"/>
                  </a:lnTo>
                  <a:lnTo>
                    <a:pt x="240452" y="0"/>
                  </a:lnTo>
                  <a:lnTo>
                    <a:pt x="288898" y="4874"/>
                  </a:lnTo>
                  <a:lnTo>
                    <a:pt x="334023" y="18856"/>
                  </a:lnTo>
                  <a:lnTo>
                    <a:pt x="374860" y="40980"/>
                  </a:lnTo>
                  <a:lnTo>
                    <a:pt x="410442" y="70282"/>
                  </a:lnTo>
                  <a:lnTo>
                    <a:pt x="439801" y="105796"/>
                  </a:lnTo>
                  <a:lnTo>
                    <a:pt x="461969" y="146560"/>
                  </a:lnTo>
                  <a:lnTo>
                    <a:pt x="475980" y="191607"/>
                  </a:lnTo>
                  <a:lnTo>
                    <a:pt x="480865" y="239974"/>
                  </a:lnTo>
                  <a:lnTo>
                    <a:pt x="475980" y="288339"/>
                  </a:lnTo>
                  <a:lnTo>
                    <a:pt x="461969" y="333385"/>
                  </a:lnTo>
                  <a:lnTo>
                    <a:pt x="439801" y="374147"/>
                  </a:lnTo>
                  <a:lnTo>
                    <a:pt x="410442" y="409660"/>
                  </a:lnTo>
                  <a:lnTo>
                    <a:pt x="374860" y="438961"/>
                  </a:lnTo>
                  <a:lnTo>
                    <a:pt x="334023" y="461085"/>
                  </a:lnTo>
                  <a:lnTo>
                    <a:pt x="288898" y="475067"/>
                  </a:lnTo>
                  <a:lnTo>
                    <a:pt x="240452" y="47994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4446644" y="6286727"/>
            <a:ext cx="10346055" cy="3420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b="1" spc="40" dirty="0">
                <a:latin typeface="Trebuchet MS"/>
                <a:cs typeface="Trebuchet MS"/>
                <a:hlinkClick r:id="rId3"/>
              </a:rPr>
              <a:t>https://www.ucm.es/clinicadepsicologia</a:t>
            </a:r>
            <a:endParaRPr sz="4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840"/>
              </a:spcBef>
            </a:pPr>
            <a:endParaRPr sz="4200">
              <a:latin typeface="Trebuchet MS"/>
              <a:cs typeface="Trebuchet MS"/>
            </a:endParaRPr>
          </a:p>
          <a:p>
            <a:pPr marR="194945" algn="ctr">
              <a:lnSpc>
                <a:spcPct val="100000"/>
              </a:lnSpc>
            </a:pPr>
            <a:r>
              <a:rPr sz="4000" spc="-35" dirty="0">
                <a:latin typeface="Trebuchet MS"/>
                <a:cs typeface="Trebuchet MS"/>
              </a:rPr>
              <a:t>Edificio</a:t>
            </a:r>
            <a:r>
              <a:rPr sz="4000" spc="-265" dirty="0">
                <a:latin typeface="Trebuchet MS"/>
                <a:cs typeface="Trebuchet MS"/>
              </a:rPr>
              <a:t> </a:t>
            </a:r>
            <a:r>
              <a:rPr sz="4000" dirty="0">
                <a:latin typeface="Trebuchet MS"/>
                <a:cs typeface="Trebuchet MS"/>
              </a:rPr>
              <a:t>'Las</a:t>
            </a:r>
            <a:r>
              <a:rPr sz="4000" spc="-270" dirty="0">
                <a:latin typeface="Trebuchet MS"/>
                <a:cs typeface="Trebuchet MS"/>
              </a:rPr>
              <a:t> </a:t>
            </a:r>
            <a:r>
              <a:rPr sz="4000" spc="60" dirty="0">
                <a:latin typeface="Trebuchet MS"/>
                <a:cs typeface="Trebuchet MS"/>
              </a:rPr>
              <a:t>Caracolas'</a:t>
            </a:r>
            <a:endParaRPr sz="4000">
              <a:latin typeface="Trebuchet MS"/>
              <a:cs typeface="Trebuchet MS"/>
            </a:endParaRPr>
          </a:p>
          <a:p>
            <a:pPr marR="56515" algn="ctr">
              <a:lnSpc>
                <a:spcPct val="100000"/>
              </a:lnSpc>
              <a:spcBef>
                <a:spcPts val="780"/>
              </a:spcBef>
            </a:pPr>
            <a:r>
              <a:rPr sz="4000" i="1" spc="-225" dirty="0">
                <a:latin typeface="Trebuchet MS"/>
                <a:cs typeface="Trebuchet MS"/>
              </a:rPr>
              <a:t>‘Las</a:t>
            </a:r>
            <a:r>
              <a:rPr sz="4000" i="1" spc="-120" dirty="0">
                <a:latin typeface="Trebuchet MS"/>
                <a:cs typeface="Trebuchet MS"/>
              </a:rPr>
              <a:t> </a:t>
            </a:r>
            <a:r>
              <a:rPr sz="4000" i="1" dirty="0">
                <a:latin typeface="Trebuchet MS"/>
                <a:cs typeface="Trebuchet MS"/>
              </a:rPr>
              <a:t>Caracolas’</a:t>
            </a:r>
            <a:r>
              <a:rPr sz="4000" i="1" spc="-190" dirty="0">
                <a:latin typeface="Trebuchet MS"/>
                <a:cs typeface="Trebuchet MS"/>
              </a:rPr>
              <a:t> </a:t>
            </a:r>
            <a:r>
              <a:rPr sz="4000" i="1" spc="-10" dirty="0">
                <a:latin typeface="Trebuchet MS"/>
                <a:cs typeface="Trebuchet MS"/>
              </a:rPr>
              <a:t>building</a:t>
            </a:r>
            <a:endParaRPr sz="4000">
              <a:latin typeface="Trebuchet MS"/>
              <a:cs typeface="Trebuchet MS"/>
            </a:endParaRPr>
          </a:p>
          <a:p>
            <a:pPr marL="73025" algn="ctr">
              <a:lnSpc>
                <a:spcPct val="100000"/>
              </a:lnSpc>
              <a:spcBef>
                <a:spcPts val="785"/>
              </a:spcBef>
            </a:pPr>
            <a:r>
              <a:rPr sz="4000" dirty="0">
                <a:latin typeface="Trebuchet MS"/>
                <a:cs typeface="Trebuchet MS"/>
              </a:rPr>
              <a:t>(Campus</a:t>
            </a:r>
            <a:r>
              <a:rPr sz="4000" spc="-35" dirty="0">
                <a:latin typeface="Trebuchet MS"/>
                <a:cs typeface="Trebuchet MS"/>
              </a:rPr>
              <a:t> </a:t>
            </a:r>
            <a:r>
              <a:rPr sz="4000" dirty="0">
                <a:latin typeface="Trebuchet MS"/>
                <a:cs typeface="Trebuchet MS"/>
              </a:rPr>
              <a:t>de</a:t>
            </a:r>
            <a:r>
              <a:rPr sz="4000" spc="-30" dirty="0">
                <a:latin typeface="Trebuchet MS"/>
                <a:cs typeface="Trebuchet MS"/>
              </a:rPr>
              <a:t> </a:t>
            </a:r>
            <a:r>
              <a:rPr sz="4000" spc="35" dirty="0">
                <a:latin typeface="Trebuchet MS"/>
                <a:cs typeface="Trebuchet MS"/>
              </a:rPr>
              <a:t>Somosaguas)</a:t>
            </a:r>
            <a:endParaRPr sz="4000">
              <a:latin typeface="Trebuchet MS"/>
              <a:cs typeface="Trebuchet MS"/>
            </a:endParaRPr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761948" y="48805"/>
            <a:ext cx="14764385" cy="1199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700" i="0" spc="155" dirty="0">
                <a:latin typeface="Cambria"/>
                <a:cs typeface="Cambria"/>
              </a:rPr>
              <a:t>Clínica</a:t>
            </a:r>
            <a:r>
              <a:rPr sz="7700" i="0" spc="-10" dirty="0">
                <a:latin typeface="Cambria"/>
                <a:cs typeface="Cambria"/>
              </a:rPr>
              <a:t> </a:t>
            </a:r>
            <a:r>
              <a:rPr sz="7700" i="0" spc="110" dirty="0">
                <a:latin typeface="Cambria"/>
                <a:cs typeface="Cambria"/>
              </a:rPr>
              <a:t>Universitaria</a:t>
            </a:r>
            <a:r>
              <a:rPr sz="7700" i="0" spc="-10" dirty="0">
                <a:latin typeface="Cambria"/>
                <a:cs typeface="Cambria"/>
              </a:rPr>
              <a:t> </a:t>
            </a:r>
            <a:r>
              <a:rPr sz="7700" i="0" spc="135" dirty="0">
                <a:latin typeface="Cambria"/>
                <a:cs typeface="Cambria"/>
              </a:rPr>
              <a:t>de</a:t>
            </a:r>
            <a:r>
              <a:rPr sz="7700" i="0" spc="-10" dirty="0">
                <a:latin typeface="Cambria"/>
                <a:cs typeface="Cambria"/>
              </a:rPr>
              <a:t> </a:t>
            </a:r>
            <a:r>
              <a:rPr sz="7700" i="0" spc="95" dirty="0">
                <a:latin typeface="Cambria"/>
                <a:cs typeface="Cambria"/>
              </a:rPr>
              <a:t>Psicología</a:t>
            </a:r>
            <a:endParaRPr sz="7700">
              <a:latin typeface="Cambria"/>
              <a:cs typeface="Cambri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189508" y="982255"/>
            <a:ext cx="11908790" cy="1199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700" i="1" spc="165" dirty="0">
                <a:latin typeface="Times New Roman"/>
                <a:cs typeface="Times New Roman"/>
              </a:rPr>
              <a:t>University</a:t>
            </a:r>
            <a:r>
              <a:rPr sz="7700" i="1" spc="-200" dirty="0">
                <a:latin typeface="Times New Roman"/>
                <a:cs typeface="Times New Roman"/>
              </a:rPr>
              <a:t> </a:t>
            </a:r>
            <a:r>
              <a:rPr sz="7700" i="1" spc="165" dirty="0">
                <a:latin typeface="Times New Roman"/>
                <a:cs typeface="Times New Roman"/>
              </a:rPr>
              <a:t>Psychology</a:t>
            </a:r>
            <a:r>
              <a:rPr sz="7700" i="1" spc="-195" dirty="0">
                <a:latin typeface="Times New Roman"/>
                <a:cs typeface="Times New Roman"/>
              </a:rPr>
              <a:t> </a:t>
            </a:r>
            <a:r>
              <a:rPr sz="7700" i="1" spc="-10" dirty="0">
                <a:latin typeface="Times New Roman"/>
                <a:cs typeface="Times New Roman"/>
              </a:rPr>
              <a:t>Clinic</a:t>
            </a:r>
            <a:endParaRPr sz="77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1826458"/>
              <a:ext cx="18288000" cy="8460740"/>
            </a:xfrm>
            <a:custGeom>
              <a:avLst/>
              <a:gdLst/>
              <a:ahLst/>
              <a:cxnLst/>
              <a:rect l="l" t="t" r="r" b="b"/>
              <a:pathLst>
                <a:path w="18288000" h="8460740">
                  <a:moveTo>
                    <a:pt x="0" y="8460540"/>
                  </a:moveTo>
                  <a:lnTo>
                    <a:pt x="18288000" y="8460540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8460540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6095" cy="1826895"/>
            </a:xfrm>
            <a:custGeom>
              <a:avLst/>
              <a:gdLst/>
              <a:ahLst/>
              <a:cxnLst/>
              <a:rect l="l" t="t" r="r" b="b"/>
              <a:pathLst>
                <a:path w="18286095" h="1826895">
                  <a:moveTo>
                    <a:pt x="18285994" y="1826459"/>
                  </a:moveTo>
                  <a:lnTo>
                    <a:pt x="0" y="1826459"/>
                  </a:lnTo>
                  <a:lnTo>
                    <a:pt x="0" y="0"/>
                  </a:lnTo>
                  <a:lnTo>
                    <a:pt x="18285994" y="0"/>
                  </a:lnTo>
                  <a:lnTo>
                    <a:pt x="18285994" y="1826459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323807" y="1949162"/>
              <a:ext cx="5638799" cy="260984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930641" y="6277241"/>
              <a:ext cx="361950" cy="534670"/>
            </a:xfrm>
            <a:custGeom>
              <a:avLst/>
              <a:gdLst/>
              <a:ahLst/>
              <a:cxnLst/>
              <a:rect l="l" t="t" r="r" b="b"/>
              <a:pathLst>
                <a:path w="361950" h="534670">
                  <a:moveTo>
                    <a:pt x="307467" y="534418"/>
                  </a:moveTo>
                  <a:lnTo>
                    <a:pt x="249045" y="522238"/>
                  </a:lnTo>
                  <a:lnTo>
                    <a:pt x="216034" y="499685"/>
                  </a:lnTo>
                  <a:lnTo>
                    <a:pt x="183090" y="470311"/>
                  </a:lnTo>
                  <a:lnTo>
                    <a:pt x="150883" y="435257"/>
                  </a:lnTo>
                  <a:lnTo>
                    <a:pt x="120081" y="395665"/>
                  </a:lnTo>
                  <a:lnTo>
                    <a:pt x="91353" y="352675"/>
                  </a:lnTo>
                  <a:lnTo>
                    <a:pt x="65368" y="307428"/>
                  </a:lnTo>
                  <a:lnTo>
                    <a:pt x="42795" y="261065"/>
                  </a:lnTo>
                  <a:lnTo>
                    <a:pt x="24303" y="214727"/>
                  </a:lnTo>
                  <a:lnTo>
                    <a:pt x="10560" y="169556"/>
                  </a:lnTo>
                  <a:lnTo>
                    <a:pt x="2236" y="126691"/>
                  </a:lnTo>
                  <a:lnTo>
                    <a:pt x="0" y="87275"/>
                  </a:lnTo>
                  <a:lnTo>
                    <a:pt x="5703" y="56565"/>
                  </a:lnTo>
                  <a:lnTo>
                    <a:pt x="19720" y="33747"/>
                  </a:lnTo>
                  <a:lnTo>
                    <a:pt x="40357" y="15873"/>
                  </a:lnTo>
                  <a:lnTo>
                    <a:pt x="65922" y="0"/>
                  </a:lnTo>
                  <a:lnTo>
                    <a:pt x="148077" y="142304"/>
                  </a:lnTo>
                  <a:lnTo>
                    <a:pt x="128331" y="164093"/>
                  </a:lnTo>
                  <a:lnTo>
                    <a:pt x="121765" y="195728"/>
                  </a:lnTo>
                  <a:lnTo>
                    <a:pt x="140287" y="273138"/>
                  </a:lnTo>
                  <a:lnTo>
                    <a:pt x="161433" y="311215"/>
                  </a:lnTo>
                  <a:lnTo>
                    <a:pt x="187875" y="343741"/>
                  </a:lnTo>
                  <a:lnTo>
                    <a:pt x="248761" y="376745"/>
                  </a:lnTo>
                  <a:lnTo>
                    <a:pt x="279263" y="369524"/>
                  </a:lnTo>
                  <a:lnTo>
                    <a:pt x="361421" y="511824"/>
                  </a:lnTo>
                  <a:lnTo>
                    <a:pt x="334185" y="526042"/>
                  </a:lnTo>
                  <a:lnTo>
                    <a:pt x="307467" y="534418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07855" y="6223936"/>
              <a:ext cx="154560" cy="19405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19447" y="6590427"/>
              <a:ext cx="154560" cy="194055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6719230" y="6085026"/>
              <a:ext cx="866775" cy="866775"/>
            </a:xfrm>
            <a:custGeom>
              <a:avLst/>
              <a:gdLst/>
              <a:ahLst/>
              <a:cxnLst/>
              <a:rect l="l" t="t" r="r" b="b"/>
              <a:pathLst>
                <a:path w="866775" h="866775">
                  <a:moveTo>
                    <a:pt x="433158" y="866405"/>
                  </a:moveTo>
                  <a:lnTo>
                    <a:pt x="382592" y="863490"/>
                  </a:lnTo>
                  <a:lnTo>
                    <a:pt x="333767" y="854966"/>
                  </a:lnTo>
                  <a:lnTo>
                    <a:pt x="286987" y="841159"/>
                  </a:lnTo>
                  <a:lnTo>
                    <a:pt x="242576" y="822393"/>
                  </a:lnTo>
                  <a:lnTo>
                    <a:pt x="200860" y="798993"/>
                  </a:lnTo>
                  <a:lnTo>
                    <a:pt x="162162" y="771284"/>
                  </a:lnTo>
                  <a:lnTo>
                    <a:pt x="126808" y="739591"/>
                  </a:lnTo>
                  <a:lnTo>
                    <a:pt x="95118" y="704235"/>
                  </a:lnTo>
                  <a:lnTo>
                    <a:pt x="67410" y="665535"/>
                  </a:lnTo>
                  <a:lnTo>
                    <a:pt x="44011" y="623817"/>
                  </a:lnTo>
                  <a:lnTo>
                    <a:pt x="25244" y="579406"/>
                  </a:lnTo>
                  <a:lnTo>
                    <a:pt x="11437" y="532626"/>
                  </a:lnTo>
                  <a:lnTo>
                    <a:pt x="2913" y="483803"/>
                  </a:lnTo>
                  <a:lnTo>
                    <a:pt x="0" y="433245"/>
                  </a:lnTo>
                  <a:lnTo>
                    <a:pt x="2912" y="382698"/>
                  </a:lnTo>
                  <a:lnTo>
                    <a:pt x="11435" y="333874"/>
                  </a:lnTo>
                  <a:lnTo>
                    <a:pt x="25243" y="287093"/>
                  </a:lnTo>
                  <a:lnTo>
                    <a:pt x="44009" y="242681"/>
                  </a:lnTo>
                  <a:lnTo>
                    <a:pt x="67410" y="200963"/>
                  </a:lnTo>
                  <a:lnTo>
                    <a:pt x="95119" y="162264"/>
                  </a:lnTo>
                  <a:lnTo>
                    <a:pt x="126812" y="126910"/>
                  </a:lnTo>
                  <a:lnTo>
                    <a:pt x="162169" y="95220"/>
                  </a:lnTo>
                  <a:lnTo>
                    <a:pt x="200870" y="67512"/>
                  </a:lnTo>
                  <a:lnTo>
                    <a:pt x="242590" y="44112"/>
                  </a:lnTo>
                  <a:lnTo>
                    <a:pt x="287003" y="25345"/>
                  </a:lnTo>
                  <a:lnTo>
                    <a:pt x="333785" y="11538"/>
                  </a:lnTo>
                  <a:lnTo>
                    <a:pt x="382612" y="3015"/>
                  </a:lnTo>
                  <a:lnTo>
                    <a:pt x="434902" y="0"/>
                  </a:lnTo>
                  <a:lnTo>
                    <a:pt x="433149" y="0"/>
                  </a:lnTo>
                  <a:lnTo>
                    <a:pt x="483704" y="3015"/>
                  </a:lnTo>
                  <a:lnTo>
                    <a:pt x="532529" y="11538"/>
                  </a:lnTo>
                  <a:lnTo>
                    <a:pt x="579310" y="25345"/>
                  </a:lnTo>
                  <a:lnTo>
                    <a:pt x="623722" y="44112"/>
                  </a:lnTo>
                  <a:lnTo>
                    <a:pt x="637208" y="51676"/>
                  </a:lnTo>
                  <a:lnTo>
                    <a:pt x="433162" y="51676"/>
                  </a:lnTo>
                  <a:lnTo>
                    <a:pt x="381422" y="55163"/>
                  </a:lnTo>
                  <a:lnTo>
                    <a:pt x="331793" y="65320"/>
                  </a:lnTo>
                  <a:lnTo>
                    <a:pt x="284727" y="81688"/>
                  </a:lnTo>
                  <a:lnTo>
                    <a:pt x="240674" y="103815"/>
                  </a:lnTo>
                  <a:lnTo>
                    <a:pt x="200090" y="131243"/>
                  </a:lnTo>
                  <a:lnTo>
                    <a:pt x="163431" y="163519"/>
                  </a:lnTo>
                  <a:lnTo>
                    <a:pt x="131157" y="200180"/>
                  </a:lnTo>
                  <a:lnTo>
                    <a:pt x="103729" y="240766"/>
                  </a:lnTo>
                  <a:lnTo>
                    <a:pt x="81602" y="284819"/>
                  </a:lnTo>
                  <a:lnTo>
                    <a:pt x="65232" y="331885"/>
                  </a:lnTo>
                  <a:lnTo>
                    <a:pt x="55074" y="381509"/>
                  </a:lnTo>
                  <a:lnTo>
                    <a:pt x="51584" y="433245"/>
                  </a:lnTo>
                  <a:lnTo>
                    <a:pt x="54992" y="483803"/>
                  </a:lnTo>
                  <a:lnTo>
                    <a:pt x="55071" y="484981"/>
                  </a:lnTo>
                  <a:lnTo>
                    <a:pt x="65226" y="534607"/>
                  </a:lnTo>
                  <a:lnTo>
                    <a:pt x="81594" y="581676"/>
                  </a:lnTo>
                  <a:lnTo>
                    <a:pt x="103722" y="625732"/>
                  </a:lnTo>
                  <a:lnTo>
                    <a:pt x="131152" y="666318"/>
                  </a:lnTo>
                  <a:lnTo>
                    <a:pt x="163427" y="702977"/>
                  </a:lnTo>
                  <a:lnTo>
                    <a:pt x="200089" y="735251"/>
                  </a:lnTo>
                  <a:lnTo>
                    <a:pt x="240676" y="762681"/>
                  </a:lnTo>
                  <a:lnTo>
                    <a:pt x="284733" y="784809"/>
                  </a:lnTo>
                  <a:lnTo>
                    <a:pt x="331802" y="801180"/>
                  </a:lnTo>
                  <a:lnTo>
                    <a:pt x="381426" y="811336"/>
                  </a:lnTo>
                  <a:lnTo>
                    <a:pt x="433153" y="814824"/>
                  </a:lnTo>
                  <a:lnTo>
                    <a:pt x="637208" y="814824"/>
                  </a:lnTo>
                  <a:lnTo>
                    <a:pt x="623714" y="822393"/>
                  </a:lnTo>
                  <a:lnTo>
                    <a:pt x="579302" y="841159"/>
                  </a:lnTo>
                  <a:lnTo>
                    <a:pt x="532523" y="854966"/>
                  </a:lnTo>
                  <a:lnTo>
                    <a:pt x="483700" y="863490"/>
                  </a:lnTo>
                  <a:lnTo>
                    <a:pt x="433158" y="866405"/>
                  </a:lnTo>
                  <a:close/>
                </a:path>
                <a:path w="866775" h="866775">
                  <a:moveTo>
                    <a:pt x="637208" y="814824"/>
                  </a:moveTo>
                  <a:lnTo>
                    <a:pt x="433153" y="814824"/>
                  </a:lnTo>
                  <a:lnTo>
                    <a:pt x="484898" y="811336"/>
                  </a:lnTo>
                  <a:lnTo>
                    <a:pt x="534525" y="801180"/>
                  </a:lnTo>
                  <a:lnTo>
                    <a:pt x="581594" y="784809"/>
                  </a:lnTo>
                  <a:lnTo>
                    <a:pt x="625648" y="762681"/>
                  </a:lnTo>
                  <a:lnTo>
                    <a:pt x="666231" y="735251"/>
                  </a:lnTo>
                  <a:lnTo>
                    <a:pt x="702888" y="702977"/>
                  </a:lnTo>
                  <a:lnTo>
                    <a:pt x="735159" y="666318"/>
                  </a:lnTo>
                  <a:lnTo>
                    <a:pt x="762588" y="625732"/>
                  </a:lnTo>
                  <a:lnTo>
                    <a:pt x="784716" y="581676"/>
                  </a:lnTo>
                  <a:lnTo>
                    <a:pt x="801087" y="534607"/>
                  </a:lnTo>
                  <a:lnTo>
                    <a:pt x="811244" y="484981"/>
                  </a:lnTo>
                  <a:lnTo>
                    <a:pt x="814730" y="433245"/>
                  </a:lnTo>
                  <a:lnTo>
                    <a:pt x="811323" y="382698"/>
                  </a:lnTo>
                  <a:lnTo>
                    <a:pt x="801087" y="331885"/>
                  </a:lnTo>
                  <a:lnTo>
                    <a:pt x="784719" y="284819"/>
                  </a:lnTo>
                  <a:lnTo>
                    <a:pt x="762592" y="240766"/>
                  </a:lnTo>
                  <a:lnTo>
                    <a:pt x="735162" y="200180"/>
                  </a:lnTo>
                  <a:lnTo>
                    <a:pt x="702883" y="163519"/>
                  </a:lnTo>
                  <a:lnTo>
                    <a:pt x="666219" y="131243"/>
                  </a:lnTo>
                  <a:lnTo>
                    <a:pt x="625630" y="103815"/>
                  </a:lnTo>
                  <a:lnTo>
                    <a:pt x="581575" y="81688"/>
                  </a:lnTo>
                  <a:lnTo>
                    <a:pt x="534509" y="65320"/>
                  </a:lnTo>
                  <a:lnTo>
                    <a:pt x="484888" y="55163"/>
                  </a:lnTo>
                  <a:lnTo>
                    <a:pt x="433162" y="51676"/>
                  </a:lnTo>
                  <a:lnTo>
                    <a:pt x="637208" y="51676"/>
                  </a:lnTo>
                  <a:lnTo>
                    <a:pt x="704137" y="95220"/>
                  </a:lnTo>
                  <a:lnTo>
                    <a:pt x="739487" y="126910"/>
                  </a:lnTo>
                  <a:lnTo>
                    <a:pt x="771176" y="162264"/>
                  </a:lnTo>
                  <a:lnTo>
                    <a:pt x="798884" y="200963"/>
                  </a:lnTo>
                  <a:lnTo>
                    <a:pt x="822285" y="242681"/>
                  </a:lnTo>
                  <a:lnTo>
                    <a:pt x="841053" y="287093"/>
                  </a:lnTo>
                  <a:lnTo>
                    <a:pt x="854862" y="333874"/>
                  </a:lnTo>
                  <a:lnTo>
                    <a:pt x="863386" y="382698"/>
                  </a:lnTo>
                  <a:lnTo>
                    <a:pt x="866302" y="433245"/>
                  </a:lnTo>
                  <a:lnTo>
                    <a:pt x="863388" y="483803"/>
                  </a:lnTo>
                  <a:lnTo>
                    <a:pt x="854866" y="532626"/>
                  </a:lnTo>
                  <a:lnTo>
                    <a:pt x="841059" y="579406"/>
                  </a:lnTo>
                  <a:lnTo>
                    <a:pt x="822294" y="623817"/>
                  </a:lnTo>
                  <a:lnTo>
                    <a:pt x="798895" y="665535"/>
                  </a:lnTo>
                  <a:lnTo>
                    <a:pt x="771186" y="704235"/>
                  </a:lnTo>
                  <a:lnTo>
                    <a:pt x="739492" y="739591"/>
                  </a:lnTo>
                  <a:lnTo>
                    <a:pt x="704133" y="771284"/>
                  </a:lnTo>
                  <a:lnTo>
                    <a:pt x="665431" y="798993"/>
                  </a:lnTo>
                  <a:lnTo>
                    <a:pt x="637208" y="814824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511739" y="8354383"/>
              <a:ext cx="859155" cy="733425"/>
            </a:xfrm>
            <a:custGeom>
              <a:avLst/>
              <a:gdLst/>
              <a:ahLst/>
              <a:cxnLst/>
              <a:rect l="l" t="t" r="r" b="b"/>
              <a:pathLst>
                <a:path w="859154" h="733425">
                  <a:moveTo>
                    <a:pt x="812709" y="733117"/>
                  </a:moveTo>
                  <a:lnTo>
                    <a:pt x="46002" y="733117"/>
                  </a:lnTo>
                  <a:lnTo>
                    <a:pt x="28032" y="729215"/>
                  </a:lnTo>
                  <a:lnTo>
                    <a:pt x="13417" y="719426"/>
                  </a:lnTo>
                  <a:lnTo>
                    <a:pt x="3593" y="704982"/>
                  </a:lnTo>
                  <a:lnTo>
                    <a:pt x="0" y="687115"/>
                  </a:lnTo>
                  <a:lnTo>
                    <a:pt x="0" y="191311"/>
                  </a:lnTo>
                  <a:lnTo>
                    <a:pt x="4004" y="173764"/>
                  </a:lnTo>
                  <a:lnTo>
                    <a:pt x="13965" y="159365"/>
                  </a:lnTo>
                  <a:lnTo>
                    <a:pt x="28443" y="149621"/>
                  </a:lnTo>
                  <a:lnTo>
                    <a:pt x="46002" y="146039"/>
                  </a:lnTo>
                  <a:lnTo>
                    <a:pt x="270172" y="146039"/>
                  </a:lnTo>
                  <a:lnTo>
                    <a:pt x="280384" y="101479"/>
                  </a:lnTo>
                  <a:lnTo>
                    <a:pt x="301916" y="62773"/>
                  </a:lnTo>
                  <a:lnTo>
                    <a:pt x="333125" y="31643"/>
                  </a:lnTo>
                  <a:lnTo>
                    <a:pt x="371652" y="10211"/>
                  </a:lnTo>
                  <a:lnTo>
                    <a:pt x="416212" y="0"/>
                  </a:lnTo>
                  <a:lnTo>
                    <a:pt x="467004" y="3972"/>
                  </a:lnTo>
                  <a:lnTo>
                    <a:pt x="512364" y="23015"/>
                  </a:lnTo>
                  <a:lnTo>
                    <a:pt x="514488" y="24826"/>
                  </a:lnTo>
                  <a:lnTo>
                    <a:pt x="429355" y="24826"/>
                  </a:lnTo>
                  <a:lnTo>
                    <a:pt x="387138" y="31643"/>
                  </a:lnTo>
                  <a:lnTo>
                    <a:pt x="350459" y="50623"/>
                  </a:lnTo>
                  <a:lnTo>
                    <a:pt x="321526" y="79556"/>
                  </a:lnTo>
                  <a:lnTo>
                    <a:pt x="302546" y="116235"/>
                  </a:lnTo>
                  <a:lnTo>
                    <a:pt x="295729" y="158452"/>
                  </a:lnTo>
                  <a:lnTo>
                    <a:pt x="297734" y="170866"/>
                  </a:lnTo>
                  <a:lnTo>
                    <a:pt x="297852" y="171596"/>
                  </a:lnTo>
                  <a:lnTo>
                    <a:pt x="46732" y="171596"/>
                  </a:lnTo>
                  <a:lnTo>
                    <a:pt x="64187" y="186930"/>
                  </a:lnTo>
                  <a:lnTo>
                    <a:pt x="27017" y="186930"/>
                  </a:lnTo>
                  <a:lnTo>
                    <a:pt x="26287" y="188390"/>
                  </a:lnTo>
                  <a:lnTo>
                    <a:pt x="26287" y="690766"/>
                  </a:lnTo>
                  <a:lnTo>
                    <a:pt x="65821" y="690766"/>
                  </a:lnTo>
                  <a:lnTo>
                    <a:pt x="46732" y="707561"/>
                  </a:lnTo>
                  <a:lnTo>
                    <a:pt x="853151" y="707561"/>
                  </a:lnTo>
                  <a:lnTo>
                    <a:pt x="845020" y="719700"/>
                  </a:lnTo>
                  <a:lnTo>
                    <a:pt x="830576" y="729523"/>
                  </a:lnTo>
                  <a:lnTo>
                    <a:pt x="812709" y="733117"/>
                  </a:lnTo>
                  <a:close/>
                </a:path>
                <a:path w="859154" h="733425">
                  <a:moveTo>
                    <a:pt x="514809" y="292078"/>
                  </a:moveTo>
                  <a:lnTo>
                    <a:pt x="429355" y="292078"/>
                  </a:lnTo>
                  <a:lnTo>
                    <a:pt x="471572" y="285261"/>
                  </a:lnTo>
                  <a:lnTo>
                    <a:pt x="508252" y="266282"/>
                  </a:lnTo>
                  <a:lnTo>
                    <a:pt x="537185" y="237349"/>
                  </a:lnTo>
                  <a:lnTo>
                    <a:pt x="556164" y="200669"/>
                  </a:lnTo>
                  <a:lnTo>
                    <a:pt x="562981" y="158452"/>
                  </a:lnTo>
                  <a:lnTo>
                    <a:pt x="556164" y="116235"/>
                  </a:lnTo>
                  <a:lnTo>
                    <a:pt x="537185" y="79556"/>
                  </a:lnTo>
                  <a:lnTo>
                    <a:pt x="508252" y="50623"/>
                  </a:lnTo>
                  <a:lnTo>
                    <a:pt x="471572" y="31643"/>
                  </a:lnTo>
                  <a:lnTo>
                    <a:pt x="429355" y="24826"/>
                  </a:lnTo>
                  <a:lnTo>
                    <a:pt x="514488" y="24826"/>
                  </a:lnTo>
                  <a:lnTo>
                    <a:pt x="549487" y="54677"/>
                  </a:lnTo>
                  <a:lnTo>
                    <a:pt x="575570" y="96502"/>
                  </a:lnTo>
                  <a:lnTo>
                    <a:pt x="587808" y="146039"/>
                  </a:lnTo>
                  <a:lnTo>
                    <a:pt x="812709" y="146039"/>
                  </a:lnTo>
                  <a:lnTo>
                    <a:pt x="830268" y="149621"/>
                  </a:lnTo>
                  <a:lnTo>
                    <a:pt x="844746" y="159365"/>
                  </a:lnTo>
                  <a:lnTo>
                    <a:pt x="852702" y="170866"/>
                  </a:lnTo>
                  <a:lnTo>
                    <a:pt x="587808" y="170866"/>
                  </a:lnTo>
                  <a:lnTo>
                    <a:pt x="576797" y="218095"/>
                  </a:lnTo>
                  <a:lnTo>
                    <a:pt x="553168" y="258489"/>
                  </a:lnTo>
                  <a:lnTo>
                    <a:pt x="519199" y="289946"/>
                  </a:lnTo>
                  <a:lnTo>
                    <a:pt x="514809" y="292078"/>
                  </a:lnTo>
                  <a:close/>
                </a:path>
                <a:path w="859154" h="733425">
                  <a:moveTo>
                    <a:pt x="477836" y="499637"/>
                  </a:moveTo>
                  <a:lnTo>
                    <a:pt x="428990" y="499637"/>
                  </a:lnTo>
                  <a:lnTo>
                    <a:pt x="437319" y="498131"/>
                  </a:lnTo>
                  <a:lnTo>
                    <a:pt x="444690" y="493613"/>
                  </a:lnTo>
                  <a:lnTo>
                    <a:pt x="811249" y="170866"/>
                  </a:lnTo>
                  <a:lnTo>
                    <a:pt x="852702" y="170866"/>
                  </a:lnTo>
                  <a:lnTo>
                    <a:pt x="854707" y="173764"/>
                  </a:lnTo>
                  <a:lnTo>
                    <a:pt x="857711" y="186930"/>
                  </a:lnTo>
                  <a:lnTo>
                    <a:pt x="832424" y="186930"/>
                  </a:lnTo>
                  <a:lnTo>
                    <a:pt x="546187" y="438848"/>
                  </a:lnTo>
                  <a:lnTo>
                    <a:pt x="566042" y="456373"/>
                  </a:lnTo>
                  <a:lnTo>
                    <a:pt x="527202" y="456373"/>
                  </a:lnTo>
                  <a:lnTo>
                    <a:pt x="477836" y="499637"/>
                  </a:lnTo>
                  <a:close/>
                </a:path>
                <a:path w="859154" h="733425">
                  <a:moveTo>
                    <a:pt x="429355" y="317635"/>
                  </a:moveTo>
                  <a:lnTo>
                    <a:pt x="381524" y="310362"/>
                  </a:lnTo>
                  <a:lnTo>
                    <a:pt x="339414" y="289946"/>
                  </a:lnTo>
                  <a:lnTo>
                    <a:pt x="305385" y="258647"/>
                  </a:lnTo>
                  <a:lnTo>
                    <a:pt x="281540" y="218469"/>
                  </a:lnTo>
                  <a:lnTo>
                    <a:pt x="270172" y="171596"/>
                  </a:lnTo>
                  <a:lnTo>
                    <a:pt x="297852" y="171596"/>
                  </a:lnTo>
                  <a:lnTo>
                    <a:pt x="302546" y="200669"/>
                  </a:lnTo>
                  <a:lnTo>
                    <a:pt x="321526" y="237349"/>
                  </a:lnTo>
                  <a:lnTo>
                    <a:pt x="350459" y="266282"/>
                  </a:lnTo>
                  <a:lnTo>
                    <a:pt x="387138" y="285261"/>
                  </a:lnTo>
                  <a:lnTo>
                    <a:pt x="429355" y="292078"/>
                  </a:lnTo>
                  <a:lnTo>
                    <a:pt x="514809" y="292078"/>
                  </a:lnTo>
                  <a:lnTo>
                    <a:pt x="477169" y="310362"/>
                  </a:lnTo>
                  <a:lnTo>
                    <a:pt x="429355" y="317635"/>
                  </a:lnTo>
                  <a:close/>
                </a:path>
                <a:path w="859154" h="733425">
                  <a:moveTo>
                    <a:pt x="65821" y="690766"/>
                  </a:moveTo>
                  <a:lnTo>
                    <a:pt x="26287" y="690766"/>
                  </a:lnTo>
                  <a:lnTo>
                    <a:pt x="312524" y="438848"/>
                  </a:lnTo>
                  <a:lnTo>
                    <a:pt x="27017" y="186930"/>
                  </a:lnTo>
                  <a:lnTo>
                    <a:pt x="64187" y="186930"/>
                  </a:lnTo>
                  <a:lnTo>
                    <a:pt x="370900" y="456373"/>
                  </a:lnTo>
                  <a:lnTo>
                    <a:pt x="332239" y="456373"/>
                  </a:lnTo>
                  <a:lnTo>
                    <a:pt x="65821" y="690766"/>
                  </a:lnTo>
                  <a:close/>
                </a:path>
                <a:path w="859154" h="733425">
                  <a:moveTo>
                    <a:pt x="857760" y="691496"/>
                  </a:moveTo>
                  <a:lnTo>
                    <a:pt x="832424" y="691496"/>
                  </a:lnTo>
                  <a:lnTo>
                    <a:pt x="833154" y="690036"/>
                  </a:lnTo>
                  <a:lnTo>
                    <a:pt x="833154" y="189851"/>
                  </a:lnTo>
                  <a:lnTo>
                    <a:pt x="832424" y="188390"/>
                  </a:lnTo>
                  <a:lnTo>
                    <a:pt x="832424" y="186930"/>
                  </a:lnTo>
                  <a:lnTo>
                    <a:pt x="857711" y="186930"/>
                  </a:lnTo>
                  <a:lnTo>
                    <a:pt x="858711" y="191311"/>
                  </a:lnTo>
                  <a:lnTo>
                    <a:pt x="858711" y="687115"/>
                  </a:lnTo>
                  <a:lnTo>
                    <a:pt x="857760" y="691496"/>
                  </a:lnTo>
                  <a:close/>
                </a:path>
                <a:path w="859154" h="733425">
                  <a:moveTo>
                    <a:pt x="429994" y="525376"/>
                  </a:moveTo>
                  <a:lnTo>
                    <a:pt x="412823" y="522364"/>
                  </a:lnTo>
                  <a:lnTo>
                    <a:pt x="397227" y="513328"/>
                  </a:lnTo>
                  <a:lnTo>
                    <a:pt x="332239" y="456373"/>
                  </a:lnTo>
                  <a:lnTo>
                    <a:pt x="370900" y="456373"/>
                  </a:lnTo>
                  <a:lnTo>
                    <a:pt x="413291" y="493613"/>
                  </a:lnTo>
                  <a:lnTo>
                    <a:pt x="420662" y="498131"/>
                  </a:lnTo>
                  <a:lnTo>
                    <a:pt x="428990" y="499637"/>
                  </a:lnTo>
                  <a:lnTo>
                    <a:pt x="477836" y="499637"/>
                  </a:lnTo>
                  <a:lnTo>
                    <a:pt x="462214" y="513328"/>
                  </a:lnTo>
                  <a:lnTo>
                    <a:pt x="447028" y="522364"/>
                  </a:lnTo>
                  <a:lnTo>
                    <a:pt x="429994" y="525376"/>
                  </a:lnTo>
                  <a:close/>
                </a:path>
                <a:path w="859154" h="733425">
                  <a:moveTo>
                    <a:pt x="853151" y="707561"/>
                  </a:moveTo>
                  <a:lnTo>
                    <a:pt x="811979" y="707561"/>
                  </a:lnTo>
                  <a:lnTo>
                    <a:pt x="527202" y="456373"/>
                  </a:lnTo>
                  <a:lnTo>
                    <a:pt x="566042" y="456373"/>
                  </a:lnTo>
                  <a:lnTo>
                    <a:pt x="832424" y="691496"/>
                  </a:lnTo>
                  <a:lnTo>
                    <a:pt x="857760" y="691496"/>
                  </a:lnTo>
                  <a:lnTo>
                    <a:pt x="854832" y="704982"/>
                  </a:lnTo>
                  <a:lnTo>
                    <a:pt x="853151" y="7075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853471" y="8425212"/>
              <a:ext cx="175247" cy="175247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4671475" y="9215799"/>
              <a:ext cx="793115" cy="792480"/>
            </a:xfrm>
            <a:custGeom>
              <a:avLst/>
              <a:gdLst/>
              <a:ahLst/>
              <a:cxnLst/>
              <a:rect l="l" t="t" r="r" b="b"/>
              <a:pathLst>
                <a:path w="793114" h="792479">
                  <a:moveTo>
                    <a:pt x="22529" y="384809"/>
                  </a:moveTo>
                  <a:lnTo>
                    <a:pt x="160" y="384809"/>
                  </a:lnTo>
                  <a:lnTo>
                    <a:pt x="4366" y="336549"/>
                  </a:lnTo>
                  <a:lnTo>
                    <a:pt x="14031" y="290829"/>
                  </a:lnTo>
                  <a:lnTo>
                    <a:pt x="28819" y="247649"/>
                  </a:lnTo>
                  <a:lnTo>
                    <a:pt x="48398" y="205739"/>
                  </a:lnTo>
                  <a:lnTo>
                    <a:pt x="72433" y="167639"/>
                  </a:lnTo>
                  <a:lnTo>
                    <a:pt x="100589" y="132079"/>
                  </a:lnTo>
                  <a:lnTo>
                    <a:pt x="132534" y="100329"/>
                  </a:lnTo>
                  <a:lnTo>
                    <a:pt x="167932" y="72389"/>
                  </a:lnTo>
                  <a:lnTo>
                    <a:pt x="206451" y="48259"/>
                  </a:lnTo>
                  <a:lnTo>
                    <a:pt x="247755" y="27939"/>
                  </a:lnTo>
                  <a:lnTo>
                    <a:pt x="291510" y="13969"/>
                  </a:lnTo>
                  <a:lnTo>
                    <a:pt x="337383" y="3809"/>
                  </a:lnTo>
                  <a:lnTo>
                    <a:pt x="385040" y="0"/>
                  </a:lnTo>
                  <a:lnTo>
                    <a:pt x="407398" y="0"/>
                  </a:lnTo>
                  <a:lnTo>
                    <a:pt x="458787" y="3809"/>
                  </a:lnTo>
                  <a:lnTo>
                    <a:pt x="508070" y="15239"/>
                  </a:lnTo>
                  <a:lnTo>
                    <a:pt x="529650" y="22859"/>
                  </a:lnTo>
                  <a:lnTo>
                    <a:pt x="385040" y="22859"/>
                  </a:lnTo>
                  <a:lnTo>
                    <a:pt x="364254" y="29209"/>
                  </a:lnTo>
                  <a:lnTo>
                    <a:pt x="319605" y="29209"/>
                  </a:lnTo>
                  <a:lnTo>
                    <a:pt x="268860" y="44449"/>
                  </a:lnTo>
                  <a:lnTo>
                    <a:pt x="221324" y="64769"/>
                  </a:lnTo>
                  <a:lnTo>
                    <a:pt x="177548" y="92709"/>
                  </a:lnTo>
                  <a:lnTo>
                    <a:pt x="138082" y="125729"/>
                  </a:lnTo>
                  <a:lnTo>
                    <a:pt x="103476" y="162559"/>
                  </a:lnTo>
                  <a:lnTo>
                    <a:pt x="110301" y="167639"/>
                  </a:lnTo>
                  <a:lnTo>
                    <a:pt x="117540" y="171449"/>
                  </a:lnTo>
                  <a:lnTo>
                    <a:pt x="125191" y="175259"/>
                  </a:lnTo>
                  <a:lnTo>
                    <a:pt x="133204" y="179069"/>
                  </a:lnTo>
                  <a:lnTo>
                    <a:pt x="91306" y="179069"/>
                  </a:lnTo>
                  <a:lnTo>
                    <a:pt x="63427" y="224789"/>
                  </a:lnTo>
                  <a:lnTo>
                    <a:pt x="42259" y="275589"/>
                  </a:lnTo>
                  <a:lnTo>
                    <a:pt x="28419" y="328929"/>
                  </a:lnTo>
                  <a:lnTo>
                    <a:pt x="22529" y="384809"/>
                  </a:lnTo>
                  <a:close/>
                </a:path>
                <a:path w="793114" h="792479">
                  <a:moveTo>
                    <a:pt x="407398" y="231139"/>
                  </a:moveTo>
                  <a:lnTo>
                    <a:pt x="385040" y="231139"/>
                  </a:lnTo>
                  <a:lnTo>
                    <a:pt x="385040" y="22859"/>
                  </a:lnTo>
                  <a:lnTo>
                    <a:pt x="407398" y="22859"/>
                  </a:lnTo>
                  <a:lnTo>
                    <a:pt x="407398" y="231139"/>
                  </a:lnTo>
                  <a:close/>
                </a:path>
                <a:path w="793114" h="792479">
                  <a:moveTo>
                    <a:pt x="578398" y="231139"/>
                  </a:moveTo>
                  <a:lnTo>
                    <a:pt x="407398" y="231139"/>
                  </a:lnTo>
                  <a:lnTo>
                    <a:pt x="445393" y="229869"/>
                  </a:lnTo>
                  <a:lnTo>
                    <a:pt x="482189" y="227329"/>
                  </a:lnTo>
                  <a:lnTo>
                    <a:pt x="517611" y="222249"/>
                  </a:lnTo>
                  <a:lnTo>
                    <a:pt x="551485" y="214629"/>
                  </a:lnTo>
                  <a:lnTo>
                    <a:pt x="544315" y="190499"/>
                  </a:lnTo>
                  <a:lnTo>
                    <a:pt x="527505" y="146049"/>
                  </a:lnTo>
                  <a:lnTo>
                    <a:pt x="492680" y="83819"/>
                  </a:lnTo>
                  <a:lnTo>
                    <a:pt x="465292" y="52069"/>
                  </a:lnTo>
                  <a:lnTo>
                    <a:pt x="407398" y="22859"/>
                  </a:lnTo>
                  <a:lnTo>
                    <a:pt x="529650" y="22859"/>
                  </a:lnTo>
                  <a:lnTo>
                    <a:pt x="547634" y="29209"/>
                  </a:lnTo>
                  <a:lnTo>
                    <a:pt x="473234" y="29209"/>
                  </a:lnTo>
                  <a:lnTo>
                    <a:pt x="503922" y="60959"/>
                  </a:lnTo>
                  <a:lnTo>
                    <a:pt x="531200" y="102869"/>
                  </a:lnTo>
                  <a:lnTo>
                    <a:pt x="554494" y="152399"/>
                  </a:lnTo>
                  <a:lnTo>
                    <a:pt x="573228" y="209549"/>
                  </a:lnTo>
                  <a:lnTo>
                    <a:pt x="638502" y="209549"/>
                  </a:lnTo>
                  <a:lnTo>
                    <a:pt x="612707" y="219709"/>
                  </a:lnTo>
                  <a:lnTo>
                    <a:pt x="578133" y="229869"/>
                  </a:lnTo>
                  <a:lnTo>
                    <a:pt x="578398" y="231139"/>
                  </a:lnTo>
                  <a:close/>
                </a:path>
                <a:path w="793114" h="792479">
                  <a:moveTo>
                    <a:pt x="242862" y="209549"/>
                  </a:moveTo>
                  <a:lnTo>
                    <a:pt x="219610" y="209549"/>
                  </a:lnTo>
                  <a:lnTo>
                    <a:pt x="238344" y="152399"/>
                  </a:lnTo>
                  <a:lnTo>
                    <a:pt x="261637" y="102869"/>
                  </a:lnTo>
                  <a:lnTo>
                    <a:pt x="288916" y="60959"/>
                  </a:lnTo>
                  <a:lnTo>
                    <a:pt x="319605" y="29209"/>
                  </a:lnTo>
                  <a:lnTo>
                    <a:pt x="364254" y="29209"/>
                  </a:lnTo>
                  <a:lnTo>
                    <a:pt x="355940" y="31749"/>
                  </a:lnTo>
                  <a:lnTo>
                    <a:pt x="327353" y="52069"/>
                  </a:lnTo>
                  <a:lnTo>
                    <a:pt x="300067" y="83819"/>
                  </a:lnTo>
                  <a:lnTo>
                    <a:pt x="274871" y="125729"/>
                  </a:lnTo>
                  <a:lnTo>
                    <a:pt x="256533" y="167639"/>
                  </a:lnTo>
                  <a:lnTo>
                    <a:pt x="248523" y="190499"/>
                  </a:lnTo>
                  <a:lnTo>
                    <a:pt x="242862" y="209549"/>
                  </a:lnTo>
                  <a:close/>
                </a:path>
                <a:path w="793114" h="792479">
                  <a:moveTo>
                    <a:pt x="638502" y="209549"/>
                  </a:moveTo>
                  <a:lnTo>
                    <a:pt x="573228" y="209549"/>
                  </a:lnTo>
                  <a:lnTo>
                    <a:pt x="598972" y="201929"/>
                  </a:lnTo>
                  <a:lnTo>
                    <a:pt x="623356" y="194309"/>
                  </a:lnTo>
                  <a:lnTo>
                    <a:pt x="667648" y="175259"/>
                  </a:lnTo>
                  <a:lnTo>
                    <a:pt x="689361" y="162559"/>
                  </a:lnTo>
                  <a:lnTo>
                    <a:pt x="654755" y="125729"/>
                  </a:lnTo>
                  <a:lnTo>
                    <a:pt x="615290" y="92709"/>
                  </a:lnTo>
                  <a:lnTo>
                    <a:pt x="571514" y="64769"/>
                  </a:lnTo>
                  <a:lnTo>
                    <a:pt x="523979" y="44449"/>
                  </a:lnTo>
                  <a:lnTo>
                    <a:pt x="473234" y="29209"/>
                  </a:lnTo>
                  <a:lnTo>
                    <a:pt x="547634" y="29209"/>
                  </a:lnTo>
                  <a:lnTo>
                    <a:pt x="598637" y="54609"/>
                  </a:lnTo>
                  <a:lnTo>
                    <a:pt x="639079" y="82549"/>
                  </a:lnTo>
                  <a:lnTo>
                    <a:pt x="675734" y="114299"/>
                  </a:lnTo>
                  <a:lnTo>
                    <a:pt x="708182" y="151129"/>
                  </a:lnTo>
                  <a:lnTo>
                    <a:pt x="720223" y="167639"/>
                  </a:lnTo>
                  <a:lnTo>
                    <a:pt x="727515" y="179069"/>
                  </a:lnTo>
                  <a:lnTo>
                    <a:pt x="701534" y="179069"/>
                  </a:lnTo>
                  <a:lnTo>
                    <a:pt x="674636" y="194309"/>
                  </a:lnTo>
                  <a:lnTo>
                    <a:pt x="644951" y="207009"/>
                  </a:lnTo>
                  <a:lnTo>
                    <a:pt x="638502" y="209549"/>
                  </a:lnTo>
                  <a:close/>
                </a:path>
                <a:path w="793114" h="792479">
                  <a:moveTo>
                    <a:pt x="218737" y="384809"/>
                  </a:moveTo>
                  <a:lnTo>
                    <a:pt x="196376" y="384809"/>
                  </a:lnTo>
                  <a:lnTo>
                    <a:pt x="197965" y="345439"/>
                  </a:lnTo>
                  <a:lnTo>
                    <a:pt x="198016" y="344169"/>
                  </a:lnTo>
                  <a:lnTo>
                    <a:pt x="201688" y="303529"/>
                  </a:lnTo>
                  <a:lnTo>
                    <a:pt x="207287" y="265429"/>
                  </a:lnTo>
                  <a:lnTo>
                    <a:pt x="214706" y="229869"/>
                  </a:lnTo>
                  <a:lnTo>
                    <a:pt x="180131" y="219709"/>
                  </a:lnTo>
                  <a:lnTo>
                    <a:pt x="147888" y="207009"/>
                  </a:lnTo>
                  <a:lnTo>
                    <a:pt x="118203" y="194309"/>
                  </a:lnTo>
                  <a:lnTo>
                    <a:pt x="91306" y="179069"/>
                  </a:lnTo>
                  <a:lnTo>
                    <a:pt x="133204" y="179069"/>
                  </a:lnTo>
                  <a:lnTo>
                    <a:pt x="146558" y="185419"/>
                  </a:lnTo>
                  <a:lnTo>
                    <a:pt x="169483" y="194309"/>
                  </a:lnTo>
                  <a:lnTo>
                    <a:pt x="193866" y="201929"/>
                  </a:lnTo>
                  <a:lnTo>
                    <a:pt x="219610" y="209549"/>
                  </a:lnTo>
                  <a:lnTo>
                    <a:pt x="242862" y="209549"/>
                  </a:lnTo>
                  <a:lnTo>
                    <a:pt x="241352" y="214629"/>
                  </a:lnTo>
                  <a:lnTo>
                    <a:pt x="275137" y="222249"/>
                  </a:lnTo>
                  <a:lnTo>
                    <a:pt x="347153" y="229869"/>
                  </a:lnTo>
                  <a:lnTo>
                    <a:pt x="385040" y="231139"/>
                  </a:lnTo>
                  <a:lnTo>
                    <a:pt x="578398" y="231139"/>
                  </a:lnTo>
                  <a:lnTo>
                    <a:pt x="579193" y="234949"/>
                  </a:lnTo>
                  <a:lnTo>
                    <a:pt x="236440" y="234949"/>
                  </a:lnTo>
                  <a:lnTo>
                    <a:pt x="229309" y="269239"/>
                  </a:lnTo>
                  <a:lnTo>
                    <a:pt x="223905" y="306069"/>
                  </a:lnTo>
                  <a:lnTo>
                    <a:pt x="220342" y="344169"/>
                  </a:lnTo>
                  <a:lnTo>
                    <a:pt x="218737" y="384809"/>
                  </a:lnTo>
                  <a:close/>
                </a:path>
                <a:path w="793114" h="792479">
                  <a:moveTo>
                    <a:pt x="736720" y="598169"/>
                  </a:moveTo>
                  <a:lnTo>
                    <a:pt x="711454" y="598169"/>
                  </a:lnTo>
                  <a:lnTo>
                    <a:pt x="735349" y="553719"/>
                  </a:lnTo>
                  <a:lnTo>
                    <a:pt x="753447" y="507999"/>
                  </a:lnTo>
                  <a:lnTo>
                    <a:pt x="765265" y="458469"/>
                  </a:lnTo>
                  <a:lnTo>
                    <a:pt x="770321" y="406399"/>
                  </a:lnTo>
                  <a:lnTo>
                    <a:pt x="0" y="406399"/>
                  </a:lnTo>
                  <a:lnTo>
                    <a:pt x="0" y="384809"/>
                  </a:lnTo>
                  <a:lnTo>
                    <a:pt x="770310" y="384809"/>
                  </a:lnTo>
                  <a:lnTo>
                    <a:pt x="764418" y="328929"/>
                  </a:lnTo>
                  <a:lnTo>
                    <a:pt x="750579" y="275589"/>
                  </a:lnTo>
                  <a:lnTo>
                    <a:pt x="729411" y="224789"/>
                  </a:lnTo>
                  <a:lnTo>
                    <a:pt x="701534" y="179069"/>
                  </a:lnTo>
                  <a:lnTo>
                    <a:pt x="727515" y="179069"/>
                  </a:lnTo>
                  <a:lnTo>
                    <a:pt x="765543" y="251459"/>
                  </a:lnTo>
                  <a:lnTo>
                    <a:pt x="780451" y="297179"/>
                  </a:lnTo>
                  <a:lnTo>
                    <a:pt x="789677" y="345439"/>
                  </a:lnTo>
                  <a:lnTo>
                    <a:pt x="792839" y="396239"/>
                  </a:lnTo>
                  <a:lnTo>
                    <a:pt x="790181" y="440689"/>
                  </a:lnTo>
                  <a:lnTo>
                    <a:pt x="790105" y="441959"/>
                  </a:lnTo>
                  <a:lnTo>
                    <a:pt x="782110" y="487679"/>
                  </a:lnTo>
                  <a:lnTo>
                    <a:pt x="769162" y="530859"/>
                  </a:lnTo>
                  <a:lnTo>
                    <a:pt x="751571" y="571499"/>
                  </a:lnTo>
                  <a:lnTo>
                    <a:pt x="736720" y="598169"/>
                  </a:lnTo>
                  <a:close/>
                </a:path>
                <a:path w="793114" h="792479">
                  <a:moveTo>
                    <a:pt x="407398" y="384809"/>
                  </a:moveTo>
                  <a:lnTo>
                    <a:pt x="385040" y="384809"/>
                  </a:lnTo>
                  <a:lnTo>
                    <a:pt x="385040" y="251459"/>
                  </a:lnTo>
                  <a:lnTo>
                    <a:pt x="345983" y="250189"/>
                  </a:lnTo>
                  <a:lnTo>
                    <a:pt x="308076" y="246379"/>
                  </a:lnTo>
                  <a:lnTo>
                    <a:pt x="271501" y="241299"/>
                  </a:lnTo>
                  <a:lnTo>
                    <a:pt x="236440" y="234949"/>
                  </a:lnTo>
                  <a:lnTo>
                    <a:pt x="556398" y="234949"/>
                  </a:lnTo>
                  <a:lnTo>
                    <a:pt x="521246" y="241299"/>
                  </a:lnTo>
                  <a:lnTo>
                    <a:pt x="484572" y="246379"/>
                  </a:lnTo>
                  <a:lnTo>
                    <a:pt x="446562" y="250189"/>
                  </a:lnTo>
                  <a:lnTo>
                    <a:pt x="407398" y="251459"/>
                  </a:lnTo>
                  <a:lnTo>
                    <a:pt x="407398" y="384809"/>
                  </a:lnTo>
                  <a:close/>
                </a:path>
                <a:path w="793114" h="792479">
                  <a:moveTo>
                    <a:pt x="596463" y="384809"/>
                  </a:moveTo>
                  <a:lnTo>
                    <a:pt x="574101" y="384809"/>
                  </a:lnTo>
                  <a:lnTo>
                    <a:pt x="572546" y="345439"/>
                  </a:lnTo>
                  <a:lnTo>
                    <a:pt x="572495" y="344169"/>
                  </a:lnTo>
                  <a:lnTo>
                    <a:pt x="568933" y="306069"/>
                  </a:lnTo>
                  <a:lnTo>
                    <a:pt x="563529" y="269239"/>
                  </a:lnTo>
                  <a:lnTo>
                    <a:pt x="556398" y="234949"/>
                  </a:lnTo>
                  <a:lnTo>
                    <a:pt x="579193" y="234949"/>
                  </a:lnTo>
                  <a:lnTo>
                    <a:pt x="585552" y="265429"/>
                  </a:lnTo>
                  <a:lnTo>
                    <a:pt x="591150" y="303529"/>
                  </a:lnTo>
                  <a:lnTo>
                    <a:pt x="594822" y="344169"/>
                  </a:lnTo>
                  <a:lnTo>
                    <a:pt x="596463" y="384809"/>
                  </a:lnTo>
                  <a:close/>
                </a:path>
                <a:path w="793114" h="792479">
                  <a:moveTo>
                    <a:pt x="396419" y="792479"/>
                  </a:moveTo>
                  <a:lnTo>
                    <a:pt x="347513" y="788669"/>
                  </a:lnTo>
                  <a:lnTo>
                    <a:pt x="300382" y="781049"/>
                  </a:lnTo>
                  <a:lnTo>
                    <a:pt x="255381" y="765809"/>
                  </a:lnTo>
                  <a:lnTo>
                    <a:pt x="212862" y="746759"/>
                  </a:lnTo>
                  <a:lnTo>
                    <a:pt x="173178" y="723899"/>
                  </a:lnTo>
                  <a:lnTo>
                    <a:pt x="136682" y="694689"/>
                  </a:lnTo>
                  <a:lnTo>
                    <a:pt x="103728" y="662939"/>
                  </a:lnTo>
                  <a:lnTo>
                    <a:pt x="74668" y="627379"/>
                  </a:lnTo>
                  <a:lnTo>
                    <a:pt x="49856" y="588009"/>
                  </a:lnTo>
                  <a:lnTo>
                    <a:pt x="29646" y="546099"/>
                  </a:lnTo>
                  <a:lnTo>
                    <a:pt x="14389" y="501649"/>
                  </a:lnTo>
                  <a:lnTo>
                    <a:pt x="4439" y="455929"/>
                  </a:lnTo>
                  <a:lnTo>
                    <a:pt x="149" y="406399"/>
                  </a:lnTo>
                  <a:lnTo>
                    <a:pt x="22517" y="406399"/>
                  </a:lnTo>
                  <a:lnTo>
                    <a:pt x="27574" y="458469"/>
                  </a:lnTo>
                  <a:lnTo>
                    <a:pt x="39392" y="507999"/>
                  </a:lnTo>
                  <a:lnTo>
                    <a:pt x="57490" y="553719"/>
                  </a:lnTo>
                  <a:lnTo>
                    <a:pt x="81387" y="598169"/>
                  </a:lnTo>
                  <a:lnTo>
                    <a:pt x="119410" y="598169"/>
                  </a:lnTo>
                  <a:lnTo>
                    <a:pt x="116519" y="599439"/>
                  </a:lnTo>
                  <a:lnTo>
                    <a:pt x="108215" y="604519"/>
                  </a:lnTo>
                  <a:lnTo>
                    <a:pt x="100279" y="609599"/>
                  </a:lnTo>
                  <a:lnTo>
                    <a:pt x="92714" y="614679"/>
                  </a:lnTo>
                  <a:lnTo>
                    <a:pt x="121682" y="650239"/>
                  </a:lnTo>
                  <a:lnTo>
                    <a:pt x="154708" y="680719"/>
                  </a:lnTo>
                  <a:lnTo>
                    <a:pt x="191402" y="708659"/>
                  </a:lnTo>
                  <a:lnTo>
                    <a:pt x="231375" y="731519"/>
                  </a:lnTo>
                  <a:lnTo>
                    <a:pt x="274239" y="749299"/>
                  </a:lnTo>
                  <a:lnTo>
                    <a:pt x="319605" y="761999"/>
                  </a:lnTo>
                  <a:lnTo>
                    <a:pt x="363215" y="761999"/>
                  </a:lnTo>
                  <a:lnTo>
                    <a:pt x="385040" y="769619"/>
                  </a:lnTo>
                  <a:lnTo>
                    <a:pt x="526265" y="769619"/>
                  </a:lnTo>
                  <a:lnTo>
                    <a:pt x="492500" y="781049"/>
                  </a:lnTo>
                  <a:lnTo>
                    <a:pt x="445348" y="788669"/>
                  </a:lnTo>
                  <a:lnTo>
                    <a:pt x="396419" y="792479"/>
                  </a:lnTo>
                  <a:close/>
                </a:path>
                <a:path w="793114" h="792479">
                  <a:moveTo>
                    <a:pt x="119410" y="598169"/>
                  </a:moveTo>
                  <a:lnTo>
                    <a:pt x="81387" y="598169"/>
                  </a:lnTo>
                  <a:lnTo>
                    <a:pt x="109008" y="581659"/>
                  </a:lnTo>
                  <a:lnTo>
                    <a:pt x="139904" y="566419"/>
                  </a:lnTo>
                  <a:lnTo>
                    <a:pt x="173795" y="553719"/>
                  </a:lnTo>
                  <a:lnTo>
                    <a:pt x="210404" y="542289"/>
                  </a:lnTo>
                  <a:lnTo>
                    <a:pt x="204735" y="510539"/>
                  </a:lnTo>
                  <a:lnTo>
                    <a:pt x="200461" y="476249"/>
                  </a:lnTo>
                  <a:lnTo>
                    <a:pt x="197650" y="441959"/>
                  </a:lnTo>
                  <a:lnTo>
                    <a:pt x="196371" y="406399"/>
                  </a:lnTo>
                  <a:lnTo>
                    <a:pt x="218731" y="406399"/>
                  </a:lnTo>
                  <a:lnTo>
                    <a:pt x="219970" y="440689"/>
                  </a:lnTo>
                  <a:lnTo>
                    <a:pt x="222663" y="473709"/>
                  </a:lnTo>
                  <a:lnTo>
                    <a:pt x="226738" y="505459"/>
                  </a:lnTo>
                  <a:lnTo>
                    <a:pt x="232122" y="537209"/>
                  </a:lnTo>
                  <a:lnTo>
                    <a:pt x="583342" y="537209"/>
                  </a:lnTo>
                  <a:lnTo>
                    <a:pt x="582888" y="539749"/>
                  </a:lnTo>
                  <a:lnTo>
                    <a:pt x="385040" y="539749"/>
                  </a:lnTo>
                  <a:lnTo>
                    <a:pt x="345739" y="541019"/>
                  </a:lnTo>
                  <a:lnTo>
                    <a:pt x="307732" y="544829"/>
                  </a:lnTo>
                  <a:lnTo>
                    <a:pt x="271214" y="549909"/>
                  </a:lnTo>
                  <a:lnTo>
                    <a:pt x="236375" y="556259"/>
                  </a:lnTo>
                  <a:lnTo>
                    <a:pt x="238010" y="562609"/>
                  </a:lnTo>
                  <a:lnTo>
                    <a:pt x="214683" y="562609"/>
                  </a:lnTo>
                  <a:lnTo>
                    <a:pt x="190352" y="568959"/>
                  </a:lnTo>
                  <a:lnTo>
                    <a:pt x="167270" y="576579"/>
                  </a:lnTo>
                  <a:lnTo>
                    <a:pt x="145522" y="585469"/>
                  </a:lnTo>
                  <a:lnTo>
                    <a:pt x="125192" y="595629"/>
                  </a:lnTo>
                  <a:lnTo>
                    <a:pt x="119410" y="598169"/>
                  </a:lnTo>
                  <a:close/>
                </a:path>
                <a:path w="793114" h="792479">
                  <a:moveTo>
                    <a:pt x="560717" y="537209"/>
                  </a:moveTo>
                  <a:lnTo>
                    <a:pt x="232122" y="537209"/>
                  </a:lnTo>
                  <a:lnTo>
                    <a:pt x="268108" y="529589"/>
                  </a:lnTo>
                  <a:lnTo>
                    <a:pt x="305722" y="524509"/>
                  </a:lnTo>
                  <a:lnTo>
                    <a:pt x="344766" y="520699"/>
                  </a:lnTo>
                  <a:lnTo>
                    <a:pt x="385040" y="519429"/>
                  </a:lnTo>
                  <a:lnTo>
                    <a:pt x="385040" y="406399"/>
                  </a:lnTo>
                  <a:lnTo>
                    <a:pt x="407398" y="406399"/>
                  </a:lnTo>
                  <a:lnTo>
                    <a:pt x="407398" y="519429"/>
                  </a:lnTo>
                  <a:lnTo>
                    <a:pt x="447780" y="520699"/>
                  </a:lnTo>
                  <a:lnTo>
                    <a:pt x="486929" y="524509"/>
                  </a:lnTo>
                  <a:lnTo>
                    <a:pt x="524641" y="529589"/>
                  </a:lnTo>
                  <a:lnTo>
                    <a:pt x="560717" y="537209"/>
                  </a:lnTo>
                  <a:close/>
                </a:path>
                <a:path w="793114" h="792479">
                  <a:moveTo>
                    <a:pt x="583342" y="537209"/>
                  </a:moveTo>
                  <a:lnTo>
                    <a:pt x="560717" y="537209"/>
                  </a:lnTo>
                  <a:lnTo>
                    <a:pt x="566100" y="505459"/>
                  </a:lnTo>
                  <a:lnTo>
                    <a:pt x="570175" y="473709"/>
                  </a:lnTo>
                  <a:lnTo>
                    <a:pt x="572765" y="441959"/>
                  </a:lnTo>
                  <a:lnTo>
                    <a:pt x="572869" y="440689"/>
                  </a:lnTo>
                  <a:lnTo>
                    <a:pt x="574109" y="406399"/>
                  </a:lnTo>
                  <a:lnTo>
                    <a:pt x="596466" y="406399"/>
                  </a:lnTo>
                  <a:lnTo>
                    <a:pt x="595233" y="440689"/>
                  </a:lnTo>
                  <a:lnTo>
                    <a:pt x="595187" y="441959"/>
                  </a:lnTo>
                  <a:lnTo>
                    <a:pt x="592376" y="476249"/>
                  </a:lnTo>
                  <a:lnTo>
                    <a:pt x="588103" y="510539"/>
                  </a:lnTo>
                  <a:lnTo>
                    <a:pt x="583342" y="537209"/>
                  </a:lnTo>
                  <a:close/>
                </a:path>
                <a:path w="793114" h="792479">
                  <a:moveTo>
                    <a:pt x="407398" y="769619"/>
                  </a:moveTo>
                  <a:lnTo>
                    <a:pt x="385040" y="769619"/>
                  </a:lnTo>
                  <a:lnTo>
                    <a:pt x="385040" y="539749"/>
                  </a:lnTo>
                  <a:lnTo>
                    <a:pt x="407398" y="539749"/>
                  </a:lnTo>
                  <a:lnTo>
                    <a:pt x="407398" y="769619"/>
                  </a:lnTo>
                  <a:close/>
                </a:path>
                <a:path w="793114" h="792479">
                  <a:moveTo>
                    <a:pt x="526265" y="769619"/>
                  </a:moveTo>
                  <a:lnTo>
                    <a:pt x="407398" y="769619"/>
                  </a:lnTo>
                  <a:lnTo>
                    <a:pt x="436598" y="759459"/>
                  </a:lnTo>
                  <a:lnTo>
                    <a:pt x="465292" y="739139"/>
                  </a:lnTo>
                  <a:lnTo>
                    <a:pt x="492680" y="708659"/>
                  </a:lnTo>
                  <a:lnTo>
                    <a:pt x="517967" y="665479"/>
                  </a:lnTo>
                  <a:lnTo>
                    <a:pt x="539526" y="614679"/>
                  </a:lnTo>
                  <a:lnTo>
                    <a:pt x="556464" y="556259"/>
                  </a:lnTo>
                  <a:lnTo>
                    <a:pt x="521533" y="549909"/>
                  </a:lnTo>
                  <a:lnTo>
                    <a:pt x="484916" y="544829"/>
                  </a:lnTo>
                  <a:lnTo>
                    <a:pt x="446807" y="541019"/>
                  </a:lnTo>
                  <a:lnTo>
                    <a:pt x="407398" y="539749"/>
                  </a:lnTo>
                  <a:lnTo>
                    <a:pt x="582888" y="539749"/>
                  </a:lnTo>
                  <a:lnTo>
                    <a:pt x="582435" y="542289"/>
                  </a:lnTo>
                  <a:lnTo>
                    <a:pt x="619043" y="553719"/>
                  </a:lnTo>
                  <a:lnTo>
                    <a:pt x="642767" y="562609"/>
                  </a:lnTo>
                  <a:lnTo>
                    <a:pt x="578155" y="562609"/>
                  </a:lnTo>
                  <a:lnTo>
                    <a:pt x="563626" y="613409"/>
                  </a:lnTo>
                  <a:lnTo>
                    <a:pt x="545499" y="660399"/>
                  </a:lnTo>
                  <a:lnTo>
                    <a:pt x="524144" y="701039"/>
                  </a:lnTo>
                  <a:lnTo>
                    <a:pt x="499932" y="735329"/>
                  </a:lnTo>
                  <a:lnTo>
                    <a:pt x="473234" y="761999"/>
                  </a:lnTo>
                  <a:lnTo>
                    <a:pt x="546028" y="761999"/>
                  </a:lnTo>
                  <a:lnTo>
                    <a:pt x="537521" y="765809"/>
                  </a:lnTo>
                  <a:lnTo>
                    <a:pt x="526265" y="769619"/>
                  </a:lnTo>
                  <a:close/>
                </a:path>
                <a:path w="793114" h="792479">
                  <a:moveTo>
                    <a:pt x="363215" y="761999"/>
                  </a:moveTo>
                  <a:lnTo>
                    <a:pt x="319605" y="761999"/>
                  </a:lnTo>
                  <a:lnTo>
                    <a:pt x="292906" y="735329"/>
                  </a:lnTo>
                  <a:lnTo>
                    <a:pt x="268694" y="701039"/>
                  </a:lnTo>
                  <a:lnTo>
                    <a:pt x="247339" y="660399"/>
                  </a:lnTo>
                  <a:lnTo>
                    <a:pt x="229212" y="613409"/>
                  </a:lnTo>
                  <a:lnTo>
                    <a:pt x="214683" y="562609"/>
                  </a:lnTo>
                  <a:lnTo>
                    <a:pt x="238010" y="562609"/>
                  </a:lnTo>
                  <a:lnTo>
                    <a:pt x="244224" y="586739"/>
                  </a:lnTo>
                  <a:lnTo>
                    <a:pt x="253314" y="614679"/>
                  </a:lnTo>
                  <a:lnTo>
                    <a:pt x="274871" y="665479"/>
                  </a:lnTo>
                  <a:lnTo>
                    <a:pt x="300067" y="707389"/>
                  </a:lnTo>
                  <a:lnTo>
                    <a:pt x="327353" y="739139"/>
                  </a:lnTo>
                  <a:lnTo>
                    <a:pt x="355940" y="759459"/>
                  </a:lnTo>
                  <a:lnTo>
                    <a:pt x="363215" y="761999"/>
                  </a:lnTo>
                  <a:close/>
                </a:path>
                <a:path w="793114" h="792479">
                  <a:moveTo>
                    <a:pt x="546028" y="761999"/>
                  </a:moveTo>
                  <a:lnTo>
                    <a:pt x="473234" y="761999"/>
                  </a:lnTo>
                  <a:lnTo>
                    <a:pt x="518598" y="749299"/>
                  </a:lnTo>
                  <a:lnTo>
                    <a:pt x="561462" y="731519"/>
                  </a:lnTo>
                  <a:lnTo>
                    <a:pt x="601436" y="708659"/>
                  </a:lnTo>
                  <a:lnTo>
                    <a:pt x="638131" y="680719"/>
                  </a:lnTo>
                  <a:lnTo>
                    <a:pt x="671157" y="650239"/>
                  </a:lnTo>
                  <a:lnTo>
                    <a:pt x="700125" y="614679"/>
                  </a:lnTo>
                  <a:lnTo>
                    <a:pt x="692560" y="609599"/>
                  </a:lnTo>
                  <a:lnTo>
                    <a:pt x="684625" y="604519"/>
                  </a:lnTo>
                  <a:lnTo>
                    <a:pt x="676320" y="599439"/>
                  </a:lnTo>
                  <a:lnTo>
                    <a:pt x="667648" y="595629"/>
                  </a:lnTo>
                  <a:lnTo>
                    <a:pt x="647319" y="585469"/>
                  </a:lnTo>
                  <a:lnTo>
                    <a:pt x="625569" y="576579"/>
                  </a:lnTo>
                  <a:lnTo>
                    <a:pt x="602486" y="568959"/>
                  </a:lnTo>
                  <a:lnTo>
                    <a:pt x="578155" y="562609"/>
                  </a:lnTo>
                  <a:lnTo>
                    <a:pt x="642767" y="562609"/>
                  </a:lnTo>
                  <a:lnTo>
                    <a:pt x="652935" y="566419"/>
                  </a:lnTo>
                  <a:lnTo>
                    <a:pt x="683831" y="581659"/>
                  </a:lnTo>
                  <a:lnTo>
                    <a:pt x="711454" y="598169"/>
                  </a:lnTo>
                  <a:lnTo>
                    <a:pt x="736720" y="598169"/>
                  </a:lnTo>
                  <a:lnTo>
                    <a:pt x="729648" y="610869"/>
                  </a:lnTo>
                  <a:lnTo>
                    <a:pt x="725995" y="615949"/>
                  </a:lnTo>
                  <a:lnTo>
                    <a:pt x="722203" y="622299"/>
                  </a:lnTo>
                  <a:lnTo>
                    <a:pt x="689217" y="662939"/>
                  </a:lnTo>
                  <a:lnTo>
                    <a:pt x="656258" y="694689"/>
                  </a:lnTo>
                  <a:lnTo>
                    <a:pt x="619753" y="723899"/>
                  </a:lnTo>
                  <a:lnTo>
                    <a:pt x="580056" y="746759"/>
                  </a:lnTo>
                  <a:lnTo>
                    <a:pt x="546028" y="7619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067756" y="9612080"/>
              <a:ext cx="508634" cy="508634"/>
            </a:xfrm>
            <a:custGeom>
              <a:avLst/>
              <a:gdLst/>
              <a:ahLst/>
              <a:cxnLst/>
              <a:rect l="l" t="t" r="r" b="b"/>
              <a:pathLst>
                <a:path w="508635" h="508634">
                  <a:moveTo>
                    <a:pt x="127912" y="477375"/>
                  </a:moveTo>
                  <a:lnTo>
                    <a:pt x="0" y="0"/>
                  </a:lnTo>
                  <a:lnTo>
                    <a:pt x="477375" y="127912"/>
                  </a:lnTo>
                  <a:lnTo>
                    <a:pt x="335845" y="220043"/>
                  </a:lnTo>
                  <a:lnTo>
                    <a:pt x="451712" y="335907"/>
                  </a:lnTo>
                  <a:lnTo>
                    <a:pt x="220003" y="335907"/>
                  </a:lnTo>
                  <a:lnTo>
                    <a:pt x="127912" y="477375"/>
                  </a:lnTo>
                  <a:close/>
                </a:path>
                <a:path w="508635" h="508634">
                  <a:moveTo>
                    <a:pt x="401583" y="508604"/>
                  </a:moveTo>
                  <a:lnTo>
                    <a:pt x="392696" y="508604"/>
                  </a:lnTo>
                  <a:lnTo>
                    <a:pt x="220003" y="335907"/>
                  </a:lnTo>
                  <a:lnTo>
                    <a:pt x="451712" y="335907"/>
                  </a:lnTo>
                  <a:lnTo>
                    <a:pt x="508543" y="392737"/>
                  </a:lnTo>
                  <a:lnTo>
                    <a:pt x="508543" y="401644"/>
                  </a:lnTo>
                  <a:lnTo>
                    <a:pt x="401583" y="508604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084481" y="9628805"/>
              <a:ext cx="480059" cy="480059"/>
            </a:xfrm>
            <a:custGeom>
              <a:avLst/>
              <a:gdLst/>
              <a:ahLst/>
              <a:cxnLst/>
              <a:rect l="l" t="t" r="r" b="b"/>
              <a:pathLst>
                <a:path w="480060" h="480059">
                  <a:moveTo>
                    <a:pt x="115747" y="431972"/>
                  </a:moveTo>
                  <a:lnTo>
                    <a:pt x="0" y="0"/>
                  </a:lnTo>
                  <a:lnTo>
                    <a:pt x="431968" y="115747"/>
                  </a:lnTo>
                  <a:lnTo>
                    <a:pt x="312669" y="193406"/>
                  </a:lnTo>
                  <a:lnTo>
                    <a:pt x="300442" y="201364"/>
                  </a:lnTo>
                  <a:lnTo>
                    <a:pt x="310758" y="211681"/>
                  </a:lnTo>
                  <a:lnTo>
                    <a:pt x="479543" y="380466"/>
                  </a:lnTo>
                  <a:lnTo>
                    <a:pt x="380415" y="479594"/>
                  </a:lnTo>
                  <a:lnTo>
                    <a:pt x="211641" y="310820"/>
                  </a:lnTo>
                  <a:lnTo>
                    <a:pt x="201324" y="300504"/>
                  </a:lnTo>
                  <a:lnTo>
                    <a:pt x="193366" y="312731"/>
                  </a:lnTo>
                  <a:lnTo>
                    <a:pt x="115747" y="431972"/>
                  </a:lnTo>
                  <a:close/>
                </a:path>
              </a:pathLst>
            </a:custGeom>
            <a:ln w="2365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638095" y="7139594"/>
              <a:ext cx="488950" cy="488315"/>
            </a:xfrm>
            <a:custGeom>
              <a:avLst/>
              <a:gdLst/>
              <a:ahLst/>
              <a:cxnLst/>
              <a:rect l="l" t="t" r="r" b="b"/>
              <a:pathLst>
                <a:path w="488950" h="488315">
                  <a:moveTo>
                    <a:pt x="244168" y="488268"/>
                  </a:moveTo>
                  <a:lnTo>
                    <a:pt x="195187" y="483331"/>
                  </a:lnTo>
                  <a:lnTo>
                    <a:pt x="149524" y="469174"/>
                  </a:lnTo>
                  <a:lnTo>
                    <a:pt x="108158" y="446778"/>
                  </a:lnTo>
                  <a:lnTo>
                    <a:pt x="71836" y="416930"/>
                  </a:lnTo>
                  <a:lnTo>
                    <a:pt x="71686" y="416930"/>
                  </a:lnTo>
                  <a:lnTo>
                    <a:pt x="71361" y="416622"/>
                  </a:lnTo>
                  <a:lnTo>
                    <a:pt x="71301" y="416397"/>
                  </a:lnTo>
                  <a:lnTo>
                    <a:pt x="41488" y="380126"/>
                  </a:lnTo>
                  <a:lnTo>
                    <a:pt x="19091" y="338764"/>
                  </a:lnTo>
                  <a:lnTo>
                    <a:pt x="4935" y="293108"/>
                  </a:lnTo>
                  <a:lnTo>
                    <a:pt x="0" y="244134"/>
                  </a:lnTo>
                  <a:lnTo>
                    <a:pt x="4939" y="195160"/>
                  </a:lnTo>
                  <a:lnTo>
                    <a:pt x="19101" y="149504"/>
                  </a:lnTo>
                  <a:lnTo>
                    <a:pt x="41501" y="108142"/>
                  </a:lnTo>
                  <a:lnTo>
                    <a:pt x="71303" y="71871"/>
                  </a:lnTo>
                  <a:lnTo>
                    <a:pt x="71376" y="71646"/>
                  </a:lnTo>
                  <a:lnTo>
                    <a:pt x="71754" y="71271"/>
                  </a:lnTo>
                  <a:lnTo>
                    <a:pt x="71916" y="71271"/>
                  </a:lnTo>
                  <a:lnTo>
                    <a:pt x="108175" y="41481"/>
                  </a:lnTo>
                  <a:lnTo>
                    <a:pt x="149540" y="19090"/>
                  </a:lnTo>
                  <a:lnTo>
                    <a:pt x="195200" y="4936"/>
                  </a:lnTo>
                  <a:lnTo>
                    <a:pt x="244168" y="0"/>
                  </a:lnTo>
                  <a:lnTo>
                    <a:pt x="293145" y="4936"/>
                  </a:lnTo>
                  <a:lnTo>
                    <a:pt x="326237" y="15194"/>
                  </a:lnTo>
                  <a:lnTo>
                    <a:pt x="236619" y="15194"/>
                  </a:lnTo>
                  <a:lnTo>
                    <a:pt x="194634" y="20468"/>
                  </a:lnTo>
                  <a:lnTo>
                    <a:pt x="155346" y="33000"/>
                  </a:lnTo>
                  <a:lnTo>
                    <a:pt x="119472" y="52081"/>
                  </a:lnTo>
                  <a:lnTo>
                    <a:pt x="87723" y="76999"/>
                  </a:lnTo>
                  <a:lnTo>
                    <a:pt x="98365" y="87659"/>
                  </a:lnTo>
                  <a:lnTo>
                    <a:pt x="77066" y="87659"/>
                  </a:lnTo>
                  <a:lnTo>
                    <a:pt x="52161" y="119418"/>
                  </a:lnTo>
                  <a:lnTo>
                    <a:pt x="33093" y="155307"/>
                  </a:lnTo>
                  <a:lnTo>
                    <a:pt x="20572" y="194612"/>
                  </a:lnTo>
                  <a:lnTo>
                    <a:pt x="15308" y="236620"/>
                  </a:lnTo>
                  <a:lnTo>
                    <a:pt x="59059" y="236620"/>
                  </a:lnTo>
                  <a:lnTo>
                    <a:pt x="62437" y="239975"/>
                  </a:lnTo>
                  <a:lnTo>
                    <a:pt x="62437" y="248278"/>
                  </a:lnTo>
                  <a:lnTo>
                    <a:pt x="59059" y="251633"/>
                  </a:lnTo>
                  <a:lnTo>
                    <a:pt x="15308" y="251633"/>
                  </a:lnTo>
                  <a:lnTo>
                    <a:pt x="20502" y="293108"/>
                  </a:lnTo>
                  <a:lnTo>
                    <a:pt x="20569" y="293640"/>
                  </a:lnTo>
                  <a:lnTo>
                    <a:pt x="33089" y="332943"/>
                  </a:lnTo>
                  <a:lnTo>
                    <a:pt x="52158" y="368832"/>
                  </a:lnTo>
                  <a:lnTo>
                    <a:pt x="77066" y="400594"/>
                  </a:lnTo>
                  <a:lnTo>
                    <a:pt x="98365" y="400594"/>
                  </a:lnTo>
                  <a:lnTo>
                    <a:pt x="87713" y="411247"/>
                  </a:lnTo>
                  <a:lnTo>
                    <a:pt x="119462" y="436169"/>
                  </a:lnTo>
                  <a:lnTo>
                    <a:pt x="155337" y="455252"/>
                  </a:lnTo>
                  <a:lnTo>
                    <a:pt x="194627" y="467785"/>
                  </a:lnTo>
                  <a:lnTo>
                    <a:pt x="236619" y="473059"/>
                  </a:lnTo>
                  <a:lnTo>
                    <a:pt x="326285" y="473059"/>
                  </a:lnTo>
                  <a:lnTo>
                    <a:pt x="293149" y="483331"/>
                  </a:lnTo>
                  <a:lnTo>
                    <a:pt x="244168" y="488268"/>
                  </a:lnTo>
                  <a:close/>
                </a:path>
                <a:path w="488950" h="488315">
                  <a:moveTo>
                    <a:pt x="248354" y="62322"/>
                  </a:moveTo>
                  <a:lnTo>
                    <a:pt x="239997" y="62322"/>
                  </a:lnTo>
                  <a:lnTo>
                    <a:pt x="236619" y="58967"/>
                  </a:lnTo>
                  <a:lnTo>
                    <a:pt x="236619" y="15194"/>
                  </a:lnTo>
                  <a:lnTo>
                    <a:pt x="251732" y="15194"/>
                  </a:lnTo>
                  <a:lnTo>
                    <a:pt x="251732" y="58967"/>
                  </a:lnTo>
                  <a:lnTo>
                    <a:pt x="248354" y="62322"/>
                  </a:lnTo>
                  <a:close/>
                </a:path>
                <a:path w="488950" h="488315">
                  <a:moveTo>
                    <a:pt x="379972" y="117777"/>
                  </a:moveTo>
                  <a:lnTo>
                    <a:pt x="376103" y="117777"/>
                  </a:lnTo>
                  <a:lnTo>
                    <a:pt x="374161" y="117033"/>
                  </a:lnTo>
                  <a:lnTo>
                    <a:pt x="369740" y="112672"/>
                  </a:lnTo>
                  <a:lnTo>
                    <a:pt x="369725" y="107927"/>
                  </a:lnTo>
                  <a:lnTo>
                    <a:pt x="400631" y="76999"/>
                  </a:lnTo>
                  <a:lnTo>
                    <a:pt x="368884" y="52081"/>
                  </a:lnTo>
                  <a:lnTo>
                    <a:pt x="333011" y="33000"/>
                  </a:lnTo>
                  <a:lnTo>
                    <a:pt x="293723" y="20468"/>
                  </a:lnTo>
                  <a:lnTo>
                    <a:pt x="251732" y="15194"/>
                  </a:lnTo>
                  <a:lnTo>
                    <a:pt x="326237" y="15194"/>
                  </a:lnTo>
                  <a:lnTo>
                    <a:pt x="338805" y="19090"/>
                  </a:lnTo>
                  <a:lnTo>
                    <a:pt x="380172" y="41481"/>
                  </a:lnTo>
                  <a:lnTo>
                    <a:pt x="416439" y="71271"/>
                  </a:lnTo>
                  <a:lnTo>
                    <a:pt x="416596" y="71271"/>
                  </a:lnTo>
                  <a:lnTo>
                    <a:pt x="416983" y="71646"/>
                  </a:lnTo>
                  <a:lnTo>
                    <a:pt x="417043" y="71871"/>
                  </a:lnTo>
                  <a:lnTo>
                    <a:pt x="430018" y="87659"/>
                  </a:lnTo>
                  <a:lnTo>
                    <a:pt x="411293" y="87659"/>
                  </a:lnTo>
                  <a:lnTo>
                    <a:pt x="381914" y="117033"/>
                  </a:lnTo>
                  <a:lnTo>
                    <a:pt x="379972" y="117777"/>
                  </a:lnTo>
                  <a:close/>
                </a:path>
                <a:path w="488950" h="488315">
                  <a:moveTo>
                    <a:pt x="112256" y="117777"/>
                  </a:moveTo>
                  <a:lnTo>
                    <a:pt x="108388" y="117777"/>
                  </a:lnTo>
                  <a:lnTo>
                    <a:pt x="106446" y="117033"/>
                  </a:lnTo>
                  <a:lnTo>
                    <a:pt x="77066" y="87659"/>
                  </a:lnTo>
                  <a:lnTo>
                    <a:pt x="98365" y="87659"/>
                  </a:lnTo>
                  <a:lnTo>
                    <a:pt x="118634" y="107927"/>
                  </a:lnTo>
                  <a:lnTo>
                    <a:pt x="118619" y="112672"/>
                  </a:lnTo>
                  <a:lnTo>
                    <a:pt x="114198" y="117033"/>
                  </a:lnTo>
                  <a:lnTo>
                    <a:pt x="112256" y="117777"/>
                  </a:lnTo>
                  <a:close/>
                </a:path>
                <a:path w="488950" h="488315">
                  <a:moveTo>
                    <a:pt x="430030" y="400594"/>
                  </a:moveTo>
                  <a:lnTo>
                    <a:pt x="411293" y="400594"/>
                  </a:lnTo>
                  <a:lnTo>
                    <a:pt x="436199" y="368832"/>
                  </a:lnTo>
                  <a:lnTo>
                    <a:pt x="455266" y="332943"/>
                  </a:lnTo>
                  <a:lnTo>
                    <a:pt x="467787" y="293640"/>
                  </a:lnTo>
                  <a:lnTo>
                    <a:pt x="473051" y="251633"/>
                  </a:lnTo>
                  <a:lnTo>
                    <a:pt x="429300" y="251633"/>
                  </a:lnTo>
                  <a:lnTo>
                    <a:pt x="425922" y="248278"/>
                  </a:lnTo>
                  <a:lnTo>
                    <a:pt x="425922" y="239975"/>
                  </a:lnTo>
                  <a:lnTo>
                    <a:pt x="429300" y="236620"/>
                  </a:lnTo>
                  <a:lnTo>
                    <a:pt x="473051" y="236620"/>
                  </a:lnTo>
                  <a:lnTo>
                    <a:pt x="467855" y="195160"/>
                  </a:lnTo>
                  <a:lnTo>
                    <a:pt x="467786" y="194612"/>
                  </a:lnTo>
                  <a:lnTo>
                    <a:pt x="455264" y="155307"/>
                  </a:lnTo>
                  <a:lnTo>
                    <a:pt x="436195" y="119418"/>
                  </a:lnTo>
                  <a:lnTo>
                    <a:pt x="411293" y="87659"/>
                  </a:lnTo>
                  <a:lnTo>
                    <a:pt x="430018" y="87659"/>
                  </a:lnTo>
                  <a:lnTo>
                    <a:pt x="446852" y="108142"/>
                  </a:lnTo>
                  <a:lnTo>
                    <a:pt x="469250" y="149504"/>
                  </a:lnTo>
                  <a:lnTo>
                    <a:pt x="483408" y="195160"/>
                  </a:lnTo>
                  <a:lnTo>
                    <a:pt x="488345" y="244134"/>
                  </a:lnTo>
                  <a:lnTo>
                    <a:pt x="483408" y="293108"/>
                  </a:lnTo>
                  <a:lnTo>
                    <a:pt x="469250" y="338764"/>
                  </a:lnTo>
                  <a:lnTo>
                    <a:pt x="446852" y="380126"/>
                  </a:lnTo>
                  <a:lnTo>
                    <a:pt x="430030" y="400594"/>
                  </a:lnTo>
                  <a:close/>
                </a:path>
                <a:path w="488950" h="488315">
                  <a:moveTo>
                    <a:pt x="98365" y="400594"/>
                  </a:moveTo>
                  <a:lnTo>
                    <a:pt x="77066" y="400594"/>
                  </a:lnTo>
                  <a:lnTo>
                    <a:pt x="107942" y="369733"/>
                  </a:lnTo>
                  <a:lnTo>
                    <a:pt x="112695" y="369733"/>
                  </a:lnTo>
                  <a:lnTo>
                    <a:pt x="118619" y="375581"/>
                  </a:lnTo>
                  <a:lnTo>
                    <a:pt x="118634" y="380326"/>
                  </a:lnTo>
                  <a:lnTo>
                    <a:pt x="98365" y="400594"/>
                  </a:lnTo>
                  <a:close/>
                </a:path>
                <a:path w="488950" h="488315">
                  <a:moveTo>
                    <a:pt x="326285" y="473059"/>
                  </a:moveTo>
                  <a:lnTo>
                    <a:pt x="251732" y="473059"/>
                  </a:lnTo>
                  <a:lnTo>
                    <a:pt x="293723" y="467785"/>
                  </a:lnTo>
                  <a:lnTo>
                    <a:pt x="333012" y="455252"/>
                  </a:lnTo>
                  <a:lnTo>
                    <a:pt x="368888" y="436169"/>
                  </a:lnTo>
                  <a:lnTo>
                    <a:pt x="400623" y="411247"/>
                  </a:lnTo>
                  <a:lnTo>
                    <a:pt x="369725" y="380326"/>
                  </a:lnTo>
                  <a:lnTo>
                    <a:pt x="369740" y="375581"/>
                  </a:lnTo>
                  <a:lnTo>
                    <a:pt x="375665" y="369733"/>
                  </a:lnTo>
                  <a:lnTo>
                    <a:pt x="380417" y="369733"/>
                  </a:lnTo>
                  <a:lnTo>
                    <a:pt x="411293" y="400594"/>
                  </a:lnTo>
                  <a:lnTo>
                    <a:pt x="430030" y="400594"/>
                  </a:lnTo>
                  <a:lnTo>
                    <a:pt x="417043" y="416397"/>
                  </a:lnTo>
                  <a:lnTo>
                    <a:pt x="416983" y="416622"/>
                  </a:lnTo>
                  <a:lnTo>
                    <a:pt x="416666" y="416930"/>
                  </a:lnTo>
                  <a:lnTo>
                    <a:pt x="416521" y="416930"/>
                  </a:lnTo>
                  <a:lnTo>
                    <a:pt x="380183" y="446778"/>
                  </a:lnTo>
                  <a:lnTo>
                    <a:pt x="338814" y="469174"/>
                  </a:lnTo>
                  <a:lnTo>
                    <a:pt x="326285" y="473059"/>
                  </a:lnTo>
                  <a:close/>
                </a:path>
                <a:path w="488950" h="488315">
                  <a:moveTo>
                    <a:pt x="251732" y="473059"/>
                  </a:moveTo>
                  <a:lnTo>
                    <a:pt x="236619" y="473059"/>
                  </a:lnTo>
                  <a:lnTo>
                    <a:pt x="236619" y="429286"/>
                  </a:lnTo>
                  <a:lnTo>
                    <a:pt x="239997" y="425931"/>
                  </a:lnTo>
                  <a:lnTo>
                    <a:pt x="248354" y="425931"/>
                  </a:lnTo>
                  <a:lnTo>
                    <a:pt x="251732" y="429286"/>
                  </a:lnTo>
                  <a:lnTo>
                    <a:pt x="251732" y="47305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816871" y="7252102"/>
              <a:ext cx="234860" cy="205375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3581308" y="7082789"/>
              <a:ext cx="952500" cy="885190"/>
            </a:xfrm>
            <a:custGeom>
              <a:avLst/>
              <a:gdLst/>
              <a:ahLst/>
              <a:cxnLst/>
              <a:rect l="l" t="t" r="r" b="b"/>
              <a:pathLst>
                <a:path w="952500" h="885190">
                  <a:moveTo>
                    <a:pt x="885744" y="885189"/>
                  </a:moveTo>
                  <a:lnTo>
                    <a:pt x="189393" y="885189"/>
                  </a:lnTo>
                  <a:lnTo>
                    <a:pt x="163590" y="880109"/>
                  </a:lnTo>
                  <a:lnTo>
                    <a:pt x="142496" y="866139"/>
                  </a:lnTo>
                  <a:lnTo>
                    <a:pt x="128263" y="844549"/>
                  </a:lnTo>
                  <a:lnTo>
                    <a:pt x="123040" y="819149"/>
                  </a:lnTo>
                  <a:lnTo>
                    <a:pt x="123040" y="542289"/>
                  </a:lnTo>
                  <a:lnTo>
                    <a:pt x="88043" y="513079"/>
                  </a:lnTo>
                  <a:lnTo>
                    <a:pt x="58010" y="477519"/>
                  </a:lnTo>
                  <a:lnTo>
                    <a:pt x="33566" y="438149"/>
                  </a:lnTo>
                  <a:lnTo>
                    <a:pt x="15334" y="394969"/>
                  </a:lnTo>
                  <a:lnTo>
                    <a:pt x="3937" y="349249"/>
                  </a:lnTo>
                  <a:lnTo>
                    <a:pt x="100" y="300989"/>
                  </a:lnTo>
                  <a:lnTo>
                    <a:pt x="0" y="299719"/>
                  </a:lnTo>
                  <a:lnTo>
                    <a:pt x="3946" y="251459"/>
                  </a:lnTo>
                  <a:lnTo>
                    <a:pt x="15368" y="205739"/>
                  </a:lnTo>
                  <a:lnTo>
                    <a:pt x="33642" y="162559"/>
                  </a:lnTo>
                  <a:lnTo>
                    <a:pt x="58144" y="123189"/>
                  </a:lnTo>
                  <a:lnTo>
                    <a:pt x="88248" y="87629"/>
                  </a:lnTo>
                  <a:lnTo>
                    <a:pt x="123330" y="57149"/>
                  </a:lnTo>
                  <a:lnTo>
                    <a:pt x="162767" y="33019"/>
                  </a:lnTo>
                  <a:lnTo>
                    <a:pt x="205933" y="15239"/>
                  </a:lnTo>
                  <a:lnTo>
                    <a:pt x="252204" y="3809"/>
                  </a:lnTo>
                  <a:lnTo>
                    <a:pt x="300955" y="0"/>
                  </a:lnTo>
                  <a:lnTo>
                    <a:pt x="350082" y="3809"/>
                  </a:lnTo>
                  <a:lnTo>
                    <a:pt x="391506" y="13969"/>
                  </a:lnTo>
                  <a:lnTo>
                    <a:pt x="300955" y="13969"/>
                  </a:lnTo>
                  <a:lnTo>
                    <a:pt x="254652" y="17779"/>
                  </a:lnTo>
                  <a:lnTo>
                    <a:pt x="210705" y="29209"/>
                  </a:lnTo>
                  <a:lnTo>
                    <a:pt x="169707" y="45719"/>
                  </a:lnTo>
                  <a:lnTo>
                    <a:pt x="132251" y="69849"/>
                  </a:lnTo>
                  <a:lnTo>
                    <a:pt x="98930" y="97789"/>
                  </a:lnTo>
                  <a:lnTo>
                    <a:pt x="70337" y="132079"/>
                  </a:lnTo>
                  <a:lnTo>
                    <a:pt x="47066" y="168909"/>
                  </a:lnTo>
                  <a:lnTo>
                    <a:pt x="29709" y="209549"/>
                  </a:lnTo>
                  <a:lnTo>
                    <a:pt x="18860" y="253999"/>
                  </a:lnTo>
                  <a:lnTo>
                    <a:pt x="15112" y="299719"/>
                  </a:lnTo>
                  <a:lnTo>
                    <a:pt x="18860" y="346709"/>
                  </a:lnTo>
                  <a:lnTo>
                    <a:pt x="29709" y="391159"/>
                  </a:lnTo>
                  <a:lnTo>
                    <a:pt x="47066" y="431799"/>
                  </a:lnTo>
                  <a:lnTo>
                    <a:pt x="70337" y="468629"/>
                  </a:lnTo>
                  <a:lnTo>
                    <a:pt x="98930" y="502919"/>
                  </a:lnTo>
                  <a:lnTo>
                    <a:pt x="132251" y="530859"/>
                  </a:lnTo>
                  <a:lnTo>
                    <a:pt x="169707" y="553719"/>
                  </a:lnTo>
                  <a:lnTo>
                    <a:pt x="138153" y="553719"/>
                  </a:lnTo>
                  <a:lnTo>
                    <a:pt x="138153" y="819149"/>
                  </a:lnTo>
                  <a:lnTo>
                    <a:pt x="142186" y="838199"/>
                  </a:lnTo>
                  <a:lnTo>
                    <a:pt x="153178" y="854709"/>
                  </a:lnTo>
                  <a:lnTo>
                    <a:pt x="169467" y="866139"/>
                  </a:lnTo>
                  <a:lnTo>
                    <a:pt x="189393" y="869949"/>
                  </a:lnTo>
                  <a:lnTo>
                    <a:pt x="926888" y="869949"/>
                  </a:lnTo>
                  <a:lnTo>
                    <a:pt x="911547" y="880109"/>
                  </a:lnTo>
                  <a:lnTo>
                    <a:pt x="885744" y="885189"/>
                  </a:lnTo>
                  <a:close/>
                </a:path>
                <a:path w="952500" h="885190">
                  <a:moveTo>
                    <a:pt x="403155" y="586739"/>
                  </a:moveTo>
                  <a:lnTo>
                    <a:pt x="300955" y="586739"/>
                  </a:lnTo>
                  <a:lnTo>
                    <a:pt x="347258" y="582929"/>
                  </a:lnTo>
                  <a:lnTo>
                    <a:pt x="391206" y="571499"/>
                  </a:lnTo>
                  <a:lnTo>
                    <a:pt x="432204" y="553719"/>
                  </a:lnTo>
                  <a:lnTo>
                    <a:pt x="469660" y="530859"/>
                  </a:lnTo>
                  <a:lnTo>
                    <a:pt x="502981" y="502919"/>
                  </a:lnTo>
                  <a:lnTo>
                    <a:pt x="531574" y="468629"/>
                  </a:lnTo>
                  <a:lnTo>
                    <a:pt x="554845" y="431799"/>
                  </a:lnTo>
                  <a:lnTo>
                    <a:pt x="572201" y="391159"/>
                  </a:lnTo>
                  <a:lnTo>
                    <a:pt x="583050" y="346709"/>
                  </a:lnTo>
                  <a:lnTo>
                    <a:pt x="586697" y="300989"/>
                  </a:lnTo>
                  <a:lnTo>
                    <a:pt x="586798" y="299719"/>
                  </a:lnTo>
                  <a:lnTo>
                    <a:pt x="583154" y="255269"/>
                  </a:lnTo>
                  <a:lnTo>
                    <a:pt x="572201" y="209549"/>
                  </a:lnTo>
                  <a:lnTo>
                    <a:pt x="554845" y="168909"/>
                  </a:lnTo>
                  <a:lnTo>
                    <a:pt x="531574" y="132079"/>
                  </a:lnTo>
                  <a:lnTo>
                    <a:pt x="502981" y="97789"/>
                  </a:lnTo>
                  <a:lnTo>
                    <a:pt x="469660" y="69849"/>
                  </a:lnTo>
                  <a:lnTo>
                    <a:pt x="432204" y="45719"/>
                  </a:lnTo>
                  <a:lnTo>
                    <a:pt x="391206" y="29209"/>
                  </a:lnTo>
                  <a:lnTo>
                    <a:pt x="347258" y="17779"/>
                  </a:lnTo>
                  <a:lnTo>
                    <a:pt x="300955" y="13969"/>
                  </a:lnTo>
                  <a:lnTo>
                    <a:pt x="391506" y="13969"/>
                  </a:lnTo>
                  <a:lnTo>
                    <a:pt x="440120" y="33019"/>
                  </a:lnTo>
                  <a:lnTo>
                    <a:pt x="479752" y="58419"/>
                  </a:lnTo>
                  <a:lnTo>
                    <a:pt x="514941" y="88899"/>
                  </a:lnTo>
                  <a:lnTo>
                    <a:pt x="545048" y="124459"/>
                  </a:lnTo>
                  <a:lnTo>
                    <a:pt x="569435" y="163829"/>
                  </a:lnTo>
                  <a:lnTo>
                    <a:pt x="587461" y="208279"/>
                  </a:lnTo>
                  <a:lnTo>
                    <a:pt x="598488" y="255269"/>
                  </a:lnTo>
                  <a:lnTo>
                    <a:pt x="753349" y="255269"/>
                  </a:lnTo>
                  <a:lnTo>
                    <a:pt x="753349" y="270509"/>
                  </a:lnTo>
                  <a:lnTo>
                    <a:pt x="600392" y="270509"/>
                  </a:lnTo>
                  <a:lnTo>
                    <a:pt x="601055" y="276859"/>
                  </a:lnTo>
                  <a:lnTo>
                    <a:pt x="601532" y="284479"/>
                  </a:lnTo>
                  <a:lnTo>
                    <a:pt x="601822" y="292099"/>
                  </a:lnTo>
                  <a:lnTo>
                    <a:pt x="601877" y="300989"/>
                  </a:lnTo>
                  <a:lnTo>
                    <a:pt x="601420" y="314959"/>
                  </a:lnTo>
                  <a:lnTo>
                    <a:pt x="601337" y="317499"/>
                  </a:lnTo>
                  <a:lnTo>
                    <a:pt x="601254" y="320039"/>
                  </a:lnTo>
                  <a:lnTo>
                    <a:pt x="599295" y="340359"/>
                  </a:lnTo>
                  <a:lnTo>
                    <a:pt x="596091" y="359409"/>
                  </a:lnTo>
                  <a:lnTo>
                    <a:pt x="591695" y="378459"/>
                  </a:lnTo>
                  <a:lnTo>
                    <a:pt x="952097" y="378459"/>
                  </a:lnTo>
                  <a:lnTo>
                    <a:pt x="952097" y="392429"/>
                  </a:lnTo>
                  <a:lnTo>
                    <a:pt x="587244" y="392429"/>
                  </a:lnTo>
                  <a:lnTo>
                    <a:pt x="583528" y="403859"/>
                  </a:lnTo>
                  <a:lnTo>
                    <a:pt x="579422" y="414019"/>
                  </a:lnTo>
                  <a:lnTo>
                    <a:pt x="574936" y="424179"/>
                  </a:lnTo>
                  <a:lnTo>
                    <a:pt x="570076" y="434339"/>
                  </a:lnTo>
                  <a:lnTo>
                    <a:pt x="873012" y="434339"/>
                  </a:lnTo>
                  <a:lnTo>
                    <a:pt x="876389" y="438149"/>
                  </a:lnTo>
                  <a:lnTo>
                    <a:pt x="876389" y="449579"/>
                  </a:lnTo>
                  <a:lnTo>
                    <a:pt x="561983" y="449579"/>
                  </a:lnTo>
                  <a:lnTo>
                    <a:pt x="548401" y="471169"/>
                  </a:lnTo>
                  <a:lnTo>
                    <a:pt x="533111" y="491489"/>
                  </a:lnTo>
                  <a:lnTo>
                    <a:pt x="516213" y="510539"/>
                  </a:lnTo>
                  <a:lnTo>
                    <a:pt x="497807" y="527049"/>
                  </a:lnTo>
                  <a:lnTo>
                    <a:pt x="497807" y="529589"/>
                  </a:lnTo>
                  <a:lnTo>
                    <a:pt x="876389" y="529589"/>
                  </a:lnTo>
                  <a:lnTo>
                    <a:pt x="876389" y="544829"/>
                  </a:lnTo>
                  <a:lnTo>
                    <a:pt x="476596" y="544829"/>
                  </a:lnTo>
                  <a:lnTo>
                    <a:pt x="459387" y="556259"/>
                  </a:lnTo>
                  <a:lnTo>
                    <a:pt x="441378" y="566419"/>
                  </a:lnTo>
                  <a:lnTo>
                    <a:pt x="422617" y="575309"/>
                  </a:lnTo>
                  <a:lnTo>
                    <a:pt x="403155" y="582929"/>
                  </a:lnTo>
                  <a:lnTo>
                    <a:pt x="403155" y="586739"/>
                  </a:lnTo>
                  <a:close/>
                </a:path>
                <a:path w="952500" h="885190">
                  <a:moveTo>
                    <a:pt x="753349" y="255269"/>
                  </a:moveTo>
                  <a:lnTo>
                    <a:pt x="738236" y="255269"/>
                  </a:lnTo>
                  <a:lnTo>
                    <a:pt x="738236" y="218439"/>
                  </a:lnTo>
                  <a:lnTo>
                    <a:pt x="740615" y="207009"/>
                  </a:lnTo>
                  <a:lnTo>
                    <a:pt x="747098" y="196849"/>
                  </a:lnTo>
                  <a:lnTo>
                    <a:pt x="756706" y="190499"/>
                  </a:lnTo>
                  <a:lnTo>
                    <a:pt x="768462" y="189229"/>
                  </a:lnTo>
                  <a:lnTo>
                    <a:pt x="779909" y="189229"/>
                  </a:lnTo>
                  <a:lnTo>
                    <a:pt x="791665" y="190499"/>
                  </a:lnTo>
                  <a:lnTo>
                    <a:pt x="801273" y="196849"/>
                  </a:lnTo>
                  <a:lnTo>
                    <a:pt x="805325" y="203199"/>
                  </a:lnTo>
                  <a:lnTo>
                    <a:pt x="760127" y="203199"/>
                  </a:lnTo>
                  <a:lnTo>
                    <a:pt x="753349" y="210819"/>
                  </a:lnTo>
                  <a:lnTo>
                    <a:pt x="753349" y="255269"/>
                  </a:lnTo>
                  <a:close/>
                </a:path>
                <a:path w="952500" h="885190">
                  <a:moveTo>
                    <a:pt x="805325" y="321309"/>
                  </a:moveTo>
                  <a:lnTo>
                    <a:pt x="788244" y="321309"/>
                  </a:lnTo>
                  <a:lnTo>
                    <a:pt x="795022" y="314959"/>
                  </a:lnTo>
                  <a:lnTo>
                    <a:pt x="795022" y="210819"/>
                  </a:lnTo>
                  <a:lnTo>
                    <a:pt x="788244" y="203199"/>
                  </a:lnTo>
                  <a:lnTo>
                    <a:pt x="805325" y="203199"/>
                  </a:lnTo>
                  <a:lnTo>
                    <a:pt x="807756" y="207009"/>
                  </a:lnTo>
                  <a:lnTo>
                    <a:pt x="810135" y="218439"/>
                  </a:lnTo>
                  <a:lnTo>
                    <a:pt x="810135" y="255269"/>
                  </a:lnTo>
                  <a:lnTo>
                    <a:pt x="885752" y="255269"/>
                  </a:lnTo>
                  <a:lnTo>
                    <a:pt x="911555" y="260349"/>
                  </a:lnTo>
                  <a:lnTo>
                    <a:pt x="926895" y="270509"/>
                  </a:lnTo>
                  <a:lnTo>
                    <a:pt x="810135" y="270509"/>
                  </a:lnTo>
                  <a:lnTo>
                    <a:pt x="810135" y="306069"/>
                  </a:lnTo>
                  <a:lnTo>
                    <a:pt x="807756" y="317499"/>
                  </a:lnTo>
                  <a:lnTo>
                    <a:pt x="805325" y="321309"/>
                  </a:lnTo>
                  <a:close/>
                </a:path>
                <a:path w="952500" h="885190">
                  <a:moveTo>
                    <a:pt x="779909" y="336549"/>
                  </a:moveTo>
                  <a:lnTo>
                    <a:pt x="768462" y="336549"/>
                  </a:lnTo>
                  <a:lnTo>
                    <a:pt x="756706" y="334009"/>
                  </a:lnTo>
                  <a:lnTo>
                    <a:pt x="747098" y="327659"/>
                  </a:lnTo>
                  <a:lnTo>
                    <a:pt x="740615" y="317499"/>
                  </a:lnTo>
                  <a:lnTo>
                    <a:pt x="738236" y="306069"/>
                  </a:lnTo>
                  <a:lnTo>
                    <a:pt x="738236" y="270509"/>
                  </a:lnTo>
                  <a:lnTo>
                    <a:pt x="753349" y="270509"/>
                  </a:lnTo>
                  <a:lnTo>
                    <a:pt x="753349" y="314959"/>
                  </a:lnTo>
                  <a:lnTo>
                    <a:pt x="760127" y="321309"/>
                  </a:lnTo>
                  <a:lnTo>
                    <a:pt x="805325" y="321309"/>
                  </a:lnTo>
                  <a:lnTo>
                    <a:pt x="801273" y="327659"/>
                  </a:lnTo>
                  <a:lnTo>
                    <a:pt x="791665" y="334009"/>
                  </a:lnTo>
                  <a:lnTo>
                    <a:pt x="779909" y="336549"/>
                  </a:lnTo>
                  <a:close/>
                </a:path>
                <a:path w="952500" h="885190">
                  <a:moveTo>
                    <a:pt x="952097" y="378459"/>
                  </a:moveTo>
                  <a:lnTo>
                    <a:pt x="936992" y="378459"/>
                  </a:lnTo>
                  <a:lnTo>
                    <a:pt x="936992" y="321309"/>
                  </a:lnTo>
                  <a:lnTo>
                    <a:pt x="932959" y="300989"/>
                  </a:lnTo>
                  <a:lnTo>
                    <a:pt x="921967" y="284479"/>
                  </a:lnTo>
                  <a:lnTo>
                    <a:pt x="905677" y="274319"/>
                  </a:lnTo>
                  <a:lnTo>
                    <a:pt x="885752" y="270509"/>
                  </a:lnTo>
                  <a:lnTo>
                    <a:pt x="926895" y="270509"/>
                  </a:lnTo>
                  <a:lnTo>
                    <a:pt x="932648" y="274319"/>
                  </a:lnTo>
                  <a:lnTo>
                    <a:pt x="946879" y="295909"/>
                  </a:lnTo>
                  <a:lnTo>
                    <a:pt x="952097" y="321309"/>
                  </a:lnTo>
                  <a:lnTo>
                    <a:pt x="952097" y="378459"/>
                  </a:lnTo>
                  <a:close/>
                </a:path>
                <a:path w="952500" h="885190">
                  <a:moveTo>
                    <a:pt x="926888" y="869949"/>
                  </a:moveTo>
                  <a:lnTo>
                    <a:pt x="885752" y="869949"/>
                  </a:lnTo>
                  <a:lnTo>
                    <a:pt x="905677" y="866139"/>
                  </a:lnTo>
                  <a:lnTo>
                    <a:pt x="921967" y="854709"/>
                  </a:lnTo>
                  <a:lnTo>
                    <a:pt x="932959" y="838199"/>
                  </a:lnTo>
                  <a:lnTo>
                    <a:pt x="936992" y="819149"/>
                  </a:lnTo>
                  <a:lnTo>
                    <a:pt x="936992" y="392429"/>
                  </a:lnTo>
                  <a:lnTo>
                    <a:pt x="952097" y="392429"/>
                  </a:lnTo>
                  <a:lnTo>
                    <a:pt x="952097" y="819149"/>
                  </a:lnTo>
                  <a:lnTo>
                    <a:pt x="946874" y="844549"/>
                  </a:lnTo>
                  <a:lnTo>
                    <a:pt x="932641" y="866139"/>
                  </a:lnTo>
                  <a:lnTo>
                    <a:pt x="926888" y="869949"/>
                  </a:lnTo>
                  <a:close/>
                </a:path>
                <a:path w="952500" h="885190">
                  <a:moveTo>
                    <a:pt x="592451" y="529589"/>
                  </a:moveTo>
                  <a:lnTo>
                    <a:pt x="577338" y="529589"/>
                  </a:lnTo>
                  <a:lnTo>
                    <a:pt x="577338" y="449579"/>
                  </a:lnTo>
                  <a:lnTo>
                    <a:pt x="592451" y="449579"/>
                  </a:lnTo>
                  <a:lnTo>
                    <a:pt x="592451" y="529589"/>
                  </a:lnTo>
                  <a:close/>
                </a:path>
                <a:path w="952500" h="885190">
                  <a:moveTo>
                    <a:pt x="687102" y="529589"/>
                  </a:moveTo>
                  <a:lnTo>
                    <a:pt x="671989" y="529589"/>
                  </a:lnTo>
                  <a:lnTo>
                    <a:pt x="671989" y="449579"/>
                  </a:lnTo>
                  <a:lnTo>
                    <a:pt x="687102" y="449579"/>
                  </a:lnTo>
                  <a:lnTo>
                    <a:pt x="687102" y="529589"/>
                  </a:lnTo>
                  <a:close/>
                </a:path>
                <a:path w="952500" h="885190">
                  <a:moveTo>
                    <a:pt x="781738" y="529589"/>
                  </a:moveTo>
                  <a:lnTo>
                    <a:pt x="766625" y="529589"/>
                  </a:lnTo>
                  <a:lnTo>
                    <a:pt x="766625" y="449579"/>
                  </a:lnTo>
                  <a:lnTo>
                    <a:pt x="781738" y="449579"/>
                  </a:lnTo>
                  <a:lnTo>
                    <a:pt x="781738" y="529589"/>
                  </a:lnTo>
                  <a:close/>
                </a:path>
                <a:path w="952500" h="885190">
                  <a:moveTo>
                    <a:pt x="876389" y="529589"/>
                  </a:moveTo>
                  <a:lnTo>
                    <a:pt x="861269" y="529589"/>
                  </a:lnTo>
                  <a:lnTo>
                    <a:pt x="861269" y="449579"/>
                  </a:lnTo>
                  <a:lnTo>
                    <a:pt x="876389" y="449579"/>
                  </a:lnTo>
                  <a:lnTo>
                    <a:pt x="876389" y="529589"/>
                  </a:lnTo>
                  <a:close/>
                </a:path>
                <a:path w="952500" h="885190">
                  <a:moveTo>
                    <a:pt x="497807" y="623569"/>
                  </a:moveTo>
                  <a:lnTo>
                    <a:pt x="482694" y="623569"/>
                  </a:lnTo>
                  <a:lnTo>
                    <a:pt x="482694" y="544829"/>
                  </a:lnTo>
                  <a:lnTo>
                    <a:pt x="497807" y="544829"/>
                  </a:lnTo>
                  <a:lnTo>
                    <a:pt x="497807" y="623569"/>
                  </a:lnTo>
                  <a:close/>
                </a:path>
                <a:path w="952500" h="885190">
                  <a:moveTo>
                    <a:pt x="592451" y="623569"/>
                  </a:moveTo>
                  <a:lnTo>
                    <a:pt x="577338" y="623569"/>
                  </a:lnTo>
                  <a:lnTo>
                    <a:pt x="577338" y="544829"/>
                  </a:lnTo>
                  <a:lnTo>
                    <a:pt x="592451" y="544829"/>
                  </a:lnTo>
                  <a:lnTo>
                    <a:pt x="592451" y="623569"/>
                  </a:lnTo>
                  <a:close/>
                </a:path>
                <a:path w="952500" h="885190">
                  <a:moveTo>
                    <a:pt x="687102" y="623569"/>
                  </a:moveTo>
                  <a:lnTo>
                    <a:pt x="671989" y="623569"/>
                  </a:lnTo>
                  <a:lnTo>
                    <a:pt x="671989" y="544829"/>
                  </a:lnTo>
                  <a:lnTo>
                    <a:pt x="687102" y="544829"/>
                  </a:lnTo>
                  <a:lnTo>
                    <a:pt x="687102" y="623569"/>
                  </a:lnTo>
                  <a:close/>
                </a:path>
                <a:path w="952500" h="885190">
                  <a:moveTo>
                    <a:pt x="781738" y="623569"/>
                  </a:moveTo>
                  <a:lnTo>
                    <a:pt x="766625" y="623569"/>
                  </a:lnTo>
                  <a:lnTo>
                    <a:pt x="766625" y="544829"/>
                  </a:lnTo>
                  <a:lnTo>
                    <a:pt x="781738" y="544829"/>
                  </a:lnTo>
                  <a:lnTo>
                    <a:pt x="781738" y="623569"/>
                  </a:lnTo>
                  <a:close/>
                </a:path>
                <a:path w="952500" h="885190">
                  <a:moveTo>
                    <a:pt x="876389" y="623569"/>
                  </a:moveTo>
                  <a:lnTo>
                    <a:pt x="861269" y="623569"/>
                  </a:lnTo>
                  <a:lnTo>
                    <a:pt x="861269" y="544829"/>
                  </a:lnTo>
                  <a:lnTo>
                    <a:pt x="876389" y="544829"/>
                  </a:lnTo>
                  <a:lnTo>
                    <a:pt x="876389" y="623569"/>
                  </a:lnTo>
                  <a:close/>
                </a:path>
                <a:path w="952500" h="885190">
                  <a:moveTo>
                    <a:pt x="873012" y="828039"/>
                  </a:moveTo>
                  <a:lnTo>
                    <a:pt x="202133" y="828039"/>
                  </a:lnTo>
                  <a:lnTo>
                    <a:pt x="198755" y="825499"/>
                  </a:lnTo>
                  <a:lnTo>
                    <a:pt x="198755" y="582929"/>
                  </a:lnTo>
                  <a:lnTo>
                    <a:pt x="182893" y="576579"/>
                  </a:lnTo>
                  <a:lnTo>
                    <a:pt x="167491" y="570229"/>
                  </a:lnTo>
                  <a:lnTo>
                    <a:pt x="152570" y="561339"/>
                  </a:lnTo>
                  <a:lnTo>
                    <a:pt x="138153" y="553719"/>
                  </a:lnTo>
                  <a:lnTo>
                    <a:pt x="169707" y="553719"/>
                  </a:lnTo>
                  <a:lnTo>
                    <a:pt x="210705" y="571499"/>
                  </a:lnTo>
                  <a:lnTo>
                    <a:pt x="254652" y="582929"/>
                  </a:lnTo>
                  <a:lnTo>
                    <a:pt x="300955" y="586739"/>
                  </a:lnTo>
                  <a:lnTo>
                    <a:pt x="403155" y="586739"/>
                  </a:lnTo>
                  <a:lnTo>
                    <a:pt x="403155" y="588009"/>
                  </a:lnTo>
                  <a:lnTo>
                    <a:pt x="213868" y="588009"/>
                  </a:lnTo>
                  <a:lnTo>
                    <a:pt x="213868" y="623569"/>
                  </a:lnTo>
                  <a:lnTo>
                    <a:pt x="876389" y="623569"/>
                  </a:lnTo>
                  <a:lnTo>
                    <a:pt x="876389" y="638809"/>
                  </a:lnTo>
                  <a:lnTo>
                    <a:pt x="213868" y="638809"/>
                  </a:lnTo>
                  <a:lnTo>
                    <a:pt x="213868" y="718819"/>
                  </a:lnTo>
                  <a:lnTo>
                    <a:pt x="876389" y="718819"/>
                  </a:lnTo>
                  <a:lnTo>
                    <a:pt x="876389" y="734059"/>
                  </a:lnTo>
                  <a:lnTo>
                    <a:pt x="213868" y="734059"/>
                  </a:lnTo>
                  <a:lnTo>
                    <a:pt x="213868" y="812799"/>
                  </a:lnTo>
                  <a:lnTo>
                    <a:pt x="876389" y="812799"/>
                  </a:lnTo>
                  <a:lnTo>
                    <a:pt x="876389" y="825499"/>
                  </a:lnTo>
                  <a:lnTo>
                    <a:pt x="873012" y="828039"/>
                  </a:lnTo>
                  <a:close/>
                </a:path>
                <a:path w="952500" h="885190">
                  <a:moveTo>
                    <a:pt x="308512" y="623569"/>
                  </a:moveTo>
                  <a:lnTo>
                    <a:pt x="293399" y="623569"/>
                  </a:lnTo>
                  <a:lnTo>
                    <a:pt x="293399" y="600709"/>
                  </a:lnTo>
                  <a:lnTo>
                    <a:pt x="272891" y="599439"/>
                  </a:lnTo>
                  <a:lnTo>
                    <a:pt x="252769" y="596899"/>
                  </a:lnTo>
                  <a:lnTo>
                    <a:pt x="233079" y="593089"/>
                  </a:lnTo>
                  <a:lnTo>
                    <a:pt x="213868" y="588009"/>
                  </a:lnTo>
                  <a:lnTo>
                    <a:pt x="388050" y="588009"/>
                  </a:lnTo>
                  <a:lnTo>
                    <a:pt x="368834" y="593089"/>
                  </a:lnTo>
                  <a:lnTo>
                    <a:pt x="349142" y="596899"/>
                  </a:lnTo>
                  <a:lnTo>
                    <a:pt x="329020" y="599439"/>
                  </a:lnTo>
                  <a:lnTo>
                    <a:pt x="308512" y="600709"/>
                  </a:lnTo>
                  <a:lnTo>
                    <a:pt x="308512" y="623569"/>
                  </a:lnTo>
                  <a:close/>
                </a:path>
                <a:path w="952500" h="885190">
                  <a:moveTo>
                    <a:pt x="403155" y="623569"/>
                  </a:moveTo>
                  <a:lnTo>
                    <a:pt x="388050" y="623569"/>
                  </a:lnTo>
                  <a:lnTo>
                    <a:pt x="388050" y="588009"/>
                  </a:lnTo>
                  <a:lnTo>
                    <a:pt x="403155" y="588009"/>
                  </a:lnTo>
                  <a:lnTo>
                    <a:pt x="403155" y="623569"/>
                  </a:lnTo>
                  <a:close/>
                </a:path>
                <a:path w="952500" h="885190">
                  <a:moveTo>
                    <a:pt x="308512" y="718819"/>
                  </a:moveTo>
                  <a:lnTo>
                    <a:pt x="293399" y="718819"/>
                  </a:lnTo>
                  <a:lnTo>
                    <a:pt x="293399" y="638809"/>
                  </a:lnTo>
                  <a:lnTo>
                    <a:pt x="308512" y="638809"/>
                  </a:lnTo>
                  <a:lnTo>
                    <a:pt x="308512" y="718819"/>
                  </a:lnTo>
                  <a:close/>
                </a:path>
                <a:path w="952500" h="885190">
                  <a:moveTo>
                    <a:pt x="403163" y="718819"/>
                  </a:moveTo>
                  <a:lnTo>
                    <a:pt x="388043" y="718819"/>
                  </a:lnTo>
                  <a:lnTo>
                    <a:pt x="388043" y="638809"/>
                  </a:lnTo>
                  <a:lnTo>
                    <a:pt x="403163" y="638809"/>
                  </a:lnTo>
                  <a:lnTo>
                    <a:pt x="403163" y="718819"/>
                  </a:lnTo>
                  <a:close/>
                </a:path>
                <a:path w="952500" h="885190">
                  <a:moveTo>
                    <a:pt x="497807" y="718819"/>
                  </a:moveTo>
                  <a:lnTo>
                    <a:pt x="482702" y="718819"/>
                  </a:lnTo>
                  <a:lnTo>
                    <a:pt x="482702" y="638809"/>
                  </a:lnTo>
                  <a:lnTo>
                    <a:pt x="497807" y="638809"/>
                  </a:lnTo>
                  <a:lnTo>
                    <a:pt x="497807" y="718819"/>
                  </a:lnTo>
                  <a:close/>
                </a:path>
                <a:path w="952500" h="885190">
                  <a:moveTo>
                    <a:pt x="592451" y="718819"/>
                  </a:moveTo>
                  <a:lnTo>
                    <a:pt x="577338" y="718819"/>
                  </a:lnTo>
                  <a:lnTo>
                    <a:pt x="577338" y="638809"/>
                  </a:lnTo>
                  <a:lnTo>
                    <a:pt x="592451" y="638809"/>
                  </a:lnTo>
                  <a:lnTo>
                    <a:pt x="592451" y="718819"/>
                  </a:lnTo>
                  <a:close/>
                </a:path>
                <a:path w="952500" h="885190">
                  <a:moveTo>
                    <a:pt x="687102" y="718819"/>
                  </a:moveTo>
                  <a:lnTo>
                    <a:pt x="671989" y="718819"/>
                  </a:lnTo>
                  <a:lnTo>
                    <a:pt x="671989" y="638809"/>
                  </a:lnTo>
                  <a:lnTo>
                    <a:pt x="687102" y="638809"/>
                  </a:lnTo>
                  <a:lnTo>
                    <a:pt x="687102" y="718819"/>
                  </a:lnTo>
                  <a:close/>
                </a:path>
                <a:path w="952500" h="885190">
                  <a:moveTo>
                    <a:pt x="781738" y="718819"/>
                  </a:moveTo>
                  <a:lnTo>
                    <a:pt x="766625" y="718819"/>
                  </a:lnTo>
                  <a:lnTo>
                    <a:pt x="766625" y="638809"/>
                  </a:lnTo>
                  <a:lnTo>
                    <a:pt x="781738" y="638809"/>
                  </a:lnTo>
                  <a:lnTo>
                    <a:pt x="781738" y="718819"/>
                  </a:lnTo>
                  <a:close/>
                </a:path>
                <a:path w="952500" h="885190">
                  <a:moveTo>
                    <a:pt x="876389" y="718819"/>
                  </a:moveTo>
                  <a:lnTo>
                    <a:pt x="861269" y="718819"/>
                  </a:lnTo>
                  <a:lnTo>
                    <a:pt x="861269" y="638809"/>
                  </a:lnTo>
                  <a:lnTo>
                    <a:pt x="876389" y="638809"/>
                  </a:lnTo>
                  <a:lnTo>
                    <a:pt x="876389" y="718819"/>
                  </a:lnTo>
                  <a:close/>
                </a:path>
                <a:path w="952500" h="885190">
                  <a:moveTo>
                    <a:pt x="308512" y="812799"/>
                  </a:moveTo>
                  <a:lnTo>
                    <a:pt x="293399" y="812799"/>
                  </a:lnTo>
                  <a:lnTo>
                    <a:pt x="293399" y="734059"/>
                  </a:lnTo>
                  <a:lnTo>
                    <a:pt x="308512" y="734059"/>
                  </a:lnTo>
                  <a:lnTo>
                    <a:pt x="308512" y="812799"/>
                  </a:lnTo>
                  <a:close/>
                </a:path>
                <a:path w="952500" h="885190">
                  <a:moveTo>
                    <a:pt x="403163" y="812799"/>
                  </a:moveTo>
                  <a:lnTo>
                    <a:pt x="388043" y="812799"/>
                  </a:lnTo>
                  <a:lnTo>
                    <a:pt x="388043" y="734059"/>
                  </a:lnTo>
                  <a:lnTo>
                    <a:pt x="403163" y="734059"/>
                  </a:lnTo>
                  <a:lnTo>
                    <a:pt x="403163" y="812799"/>
                  </a:lnTo>
                  <a:close/>
                </a:path>
                <a:path w="952500" h="885190">
                  <a:moveTo>
                    <a:pt x="497807" y="812799"/>
                  </a:moveTo>
                  <a:lnTo>
                    <a:pt x="482702" y="812799"/>
                  </a:lnTo>
                  <a:lnTo>
                    <a:pt x="482702" y="734059"/>
                  </a:lnTo>
                  <a:lnTo>
                    <a:pt x="497807" y="734059"/>
                  </a:lnTo>
                  <a:lnTo>
                    <a:pt x="497807" y="812799"/>
                  </a:lnTo>
                  <a:close/>
                </a:path>
                <a:path w="952500" h="885190">
                  <a:moveTo>
                    <a:pt x="592451" y="812799"/>
                  </a:moveTo>
                  <a:lnTo>
                    <a:pt x="577338" y="812799"/>
                  </a:lnTo>
                  <a:lnTo>
                    <a:pt x="577338" y="734059"/>
                  </a:lnTo>
                  <a:lnTo>
                    <a:pt x="592451" y="734059"/>
                  </a:lnTo>
                  <a:lnTo>
                    <a:pt x="592451" y="812799"/>
                  </a:lnTo>
                  <a:close/>
                </a:path>
                <a:path w="952500" h="885190">
                  <a:moveTo>
                    <a:pt x="687102" y="812799"/>
                  </a:moveTo>
                  <a:lnTo>
                    <a:pt x="671989" y="812799"/>
                  </a:lnTo>
                  <a:lnTo>
                    <a:pt x="671989" y="734059"/>
                  </a:lnTo>
                  <a:lnTo>
                    <a:pt x="687102" y="734059"/>
                  </a:lnTo>
                  <a:lnTo>
                    <a:pt x="687102" y="812799"/>
                  </a:lnTo>
                  <a:close/>
                </a:path>
                <a:path w="952500" h="885190">
                  <a:moveTo>
                    <a:pt x="781738" y="812799"/>
                  </a:moveTo>
                  <a:lnTo>
                    <a:pt x="766625" y="812799"/>
                  </a:lnTo>
                  <a:lnTo>
                    <a:pt x="766625" y="734059"/>
                  </a:lnTo>
                  <a:lnTo>
                    <a:pt x="781738" y="734059"/>
                  </a:lnTo>
                  <a:lnTo>
                    <a:pt x="781738" y="812799"/>
                  </a:lnTo>
                  <a:close/>
                </a:path>
                <a:path w="952500" h="885190">
                  <a:moveTo>
                    <a:pt x="876389" y="812799"/>
                  </a:moveTo>
                  <a:lnTo>
                    <a:pt x="861269" y="812799"/>
                  </a:lnTo>
                  <a:lnTo>
                    <a:pt x="861269" y="734059"/>
                  </a:lnTo>
                  <a:lnTo>
                    <a:pt x="876389" y="734059"/>
                  </a:lnTo>
                  <a:lnTo>
                    <a:pt x="876389" y="8127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02360" algn="ctr">
              <a:lnSpc>
                <a:spcPct val="100000"/>
              </a:lnSpc>
              <a:spcBef>
                <a:spcPts val="100"/>
              </a:spcBef>
            </a:pPr>
            <a:r>
              <a:rPr dirty="0"/>
              <a:t>Psicall</a:t>
            </a:r>
            <a:r>
              <a:rPr spc="-140" dirty="0"/>
              <a:t> </a:t>
            </a:r>
            <a:r>
              <a:rPr spc="-125" dirty="0"/>
              <a:t>te</a:t>
            </a:r>
            <a:r>
              <a:rPr spc="-130" dirty="0"/>
              <a:t> </a:t>
            </a:r>
            <a:r>
              <a:rPr spc="114" dirty="0"/>
              <a:t>apoya</a:t>
            </a:r>
            <a:r>
              <a:rPr spc="-130" dirty="0"/>
              <a:t> </a:t>
            </a:r>
            <a:r>
              <a:rPr dirty="0"/>
              <a:t>cuando</a:t>
            </a:r>
            <a:r>
              <a:rPr spc="-130" dirty="0"/>
              <a:t> </a:t>
            </a:r>
            <a:r>
              <a:rPr spc="175" dirty="0"/>
              <a:t>más</a:t>
            </a:r>
            <a:r>
              <a:rPr spc="-130" dirty="0"/>
              <a:t> </a:t>
            </a:r>
            <a:r>
              <a:rPr dirty="0"/>
              <a:t>lo</a:t>
            </a:r>
            <a:r>
              <a:rPr spc="-125" dirty="0"/>
              <a:t> </a:t>
            </a:r>
            <a:r>
              <a:rPr spc="50" dirty="0"/>
              <a:t>necesitas</a:t>
            </a:r>
          </a:p>
          <a:p>
            <a:pPr marL="1102360" algn="ctr">
              <a:lnSpc>
                <a:spcPct val="100000"/>
              </a:lnSpc>
              <a:spcBef>
                <a:spcPts val="75"/>
              </a:spcBef>
            </a:pPr>
            <a:r>
              <a:rPr i="1" spc="-45" dirty="0">
                <a:latin typeface="Trebuchet MS"/>
                <a:cs typeface="Trebuchet MS"/>
              </a:rPr>
              <a:t>Psicall</a:t>
            </a:r>
            <a:r>
              <a:rPr i="1" spc="-195" dirty="0">
                <a:latin typeface="Trebuchet MS"/>
                <a:cs typeface="Trebuchet MS"/>
              </a:rPr>
              <a:t> </a:t>
            </a:r>
            <a:r>
              <a:rPr i="1" spc="-25" dirty="0">
                <a:latin typeface="Trebuchet MS"/>
                <a:cs typeface="Trebuchet MS"/>
              </a:rPr>
              <a:t>supports</a:t>
            </a:r>
            <a:r>
              <a:rPr i="1" spc="-195" dirty="0">
                <a:latin typeface="Trebuchet MS"/>
                <a:cs typeface="Trebuchet MS"/>
              </a:rPr>
              <a:t> </a:t>
            </a:r>
            <a:r>
              <a:rPr i="1" spc="-110" dirty="0">
                <a:latin typeface="Trebuchet MS"/>
                <a:cs typeface="Trebuchet MS"/>
              </a:rPr>
              <a:t>you</a:t>
            </a:r>
            <a:r>
              <a:rPr i="1" spc="-195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when</a:t>
            </a:r>
            <a:r>
              <a:rPr i="1" spc="-195" dirty="0">
                <a:latin typeface="Trebuchet MS"/>
                <a:cs typeface="Trebuchet MS"/>
              </a:rPr>
              <a:t> </a:t>
            </a:r>
            <a:r>
              <a:rPr i="1" spc="-110" dirty="0">
                <a:latin typeface="Trebuchet MS"/>
                <a:cs typeface="Trebuchet MS"/>
              </a:rPr>
              <a:t>you</a:t>
            </a:r>
            <a:r>
              <a:rPr i="1" spc="-190" dirty="0">
                <a:latin typeface="Trebuchet MS"/>
                <a:cs typeface="Trebuchet MS"/>
              </a:rPr>
              <a:t> </a:t>
            </a:r>
            <a:r>
              <a:rPr i="1" dirty="0">
                <a:latin typeface="Trebuchet MS"/>
                <a:cs typeface="Trebuchet MS"/>
              </a:rPr>
              <a:t>need</a:t>
            </a:r>
            <a:r>
              <a:rPr i="1" spc="-195" dirty="0">
                <a:latin typeface="Trebuchet MS"/>
                <a:cs typeface="Trebuchet MS"/>
              </a:rPr>
              <a:t> </a:t>
            </a:r>
            <a:r>
              <a:rPr i="1" spc="-285" dirty="0">
                <a:latin typeface="Trebuchet MS"/>
                <a:cs typeface="Trebuchet MS"/>
              </a:rPr>
              <a:t>it</a:t>
            </a:r>
            <a:r>
              <a:rPr i="1" spc="-195" dirty="0">
                <a:latin typeface="Trebuchet MS"/>
                <a:cs typeface="Trebuchet MS"/>
              </a:rPr>
              <a:t> </a:t>
            </a:r>
            <a:r>
              <a:rPr i="1" spc="-125" dirty="0">
                <a:latin typeface="Trebuchet MS"/>
                <a:cs typeface="Trebuchet MS"/>
              </a:rPr>
              <a:t>the</a:t>
            </a:r>
            <a:r>
              <a:rPr i="1" spc="-195" dirty="0">
                <a:latin typeface="Trebuchet MS"/>
                <a:cs typeface="Trebuchet MS"/>
              </a:rPr>
              <a:t> </a:t>
            </a:r>
            <a:r>
              <a:rPr i="1" spc="-20" dirty="0">
                <a:latin typeface="Trebuchet MS"/>
                <a:cs typeface="Trebuchet MS"/>
              </a:rPr>
              <a:t>most</a:t>
            </a:r>
          </a:p>
          <a:p>
            <a:pPr marL="1753870" algn="ctr">
              <a:lnSpc>
                <a:spcPct val="100000"/>
              </a:lnSpc>
              <a:spcBef>
                <a:spcPts val="2015"/>
              </a:spcBef>
            </a:pPr>
            <a:r>
              <a:rPr spc="-640" dirty="0">
                <a:solidFill>
                  <a:srgbClr val="000000"/>
                </a:solidFill>
              </a:rPr>
              <a:t>91</a:t>
            </a:r>
            <a:r>
              <a:rPr spc="-200" dirty="0">
                <a:solidFill>
                  <a:srgbClr val="000000"/>
                </a:solidFill>
              </a:rPr>
              <a:t> </a:t>
            </a:r>
            <a:r>
              <a:rPr spc="-95" dirty="0">
                <a:solidFill>
                  <a:srgbClr val="000000"/>
                </a:solidFill>
              </a:rPr>
              <a:t>394</a:t>
            </a:r>
            <a:r>
              <a:rPr spc="-200" dirty="0">
                <a:solidFill>
                  <a:srgbClr val="000000"/>
                </a:solidFill>
              </a:rPr>
              <a:t> </a:t>
            </a:r>
            <a:r>
              <a:rPr spc="-20" dirty="0">
                <a:solidFill>
                  <a:srgbClr val="000000"/>
                </a:solidFill>
              </a:rPr>
              <a:t>5200</a:t>
            </a:r>
          </a:p>
          <a:p>
            <a:pPr marL="1261110" algn="ctr">
              <a:lnSpc>
                <a:spcPct val="100000"/>
              </a:lnSpc>
              <a:spcBef>
                <a:spcPts val="2050"/>
              </a:spcBef>
            </a:pPr>
            <a:r>
              <a:rPr sz="3500" b="0" dirty="0">
                <a:solidFill>
                  <a:srgbClr val="000000"/>
                </a:solidFill>
                <a:latin typeface="Trebuchet MS"/>
                <a:cs typeface="Trebuchet MS"/>
              </a:rPr>
              <a:t>De</a:t>
            </a:r>
            <a:r>
              <a:rPr sz="3500" b="0" spc="-110" dirty="0">
                <a:solidFill>
                  <a:srgbClr val="000000"/>
                </a:solidFill>
                <a:latin typeface="Trebuchet MS"/>
                <a:cs typeface="Trebuchet MS"/>
              </a:rPr>
              <a:t> lunes</a:t>
            </a:r>
            <a:r>
              <a:rPr sz="3500" b="0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500" b="0" spc="145" dirty="0">
                <a:solidFill>
                  <a:srgbClr val="000000"/>
                </a:solidFill>
                <a:latin typeface="Trebuchet MS"/>
                <a:cs typeface="Trebuchet MS"/>
              </a:rPr>
              <a:t>a</a:t>
            </a:r>
            <a:r>
              <a:rPr sz="3500" b="0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500" b="0" spc="-90" dirty="0">
                <a:solidFill>
                  <a:srgbClr val="000000"/>
                </a:solidFill>
                <a:latin typeface="Trebuchet MS"/>
                <a:cs typeface="Trebuchet MS"/>
              </a:rPr>
              <a:t>domingo,</a:t>
            </a:r>
            <a:r>
              <a:rPr sz="3500" b="0" spc="-10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500" b="0" dirty="0">
                <a:solidFill>
                  <a:srgbClr val="000000"/>
                </a:solidFill>
                <a:latin typeface="Trebuchet MS"/>
                <a:cs typeface="Trebuchet MS"/>
              </a:rPr>
              <a:t>de</a:t>
            </a:r>
            <a:r>
              <a:rPr sz="3500" b="0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500" b="0" spc="-185" dirty="0">
                <a:solidFill>
                  <a:srgbClr val="000000"/>
                </a:solidFill>
                <a:latin typeface="Trebuchet MS"/>
                <a:cs typeface="Trebuchet MS"/>
              </a:rPr>
              <a:t>10:00</a:t>
            </a:r>
            <a:r>
              <a:rPr sz="3500" b="0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500" b="0" spc="145" dirty="0">
                <a:solidFill>
                  <a:srgbClr val="000000"/>
                </a:solidFill>
                <a:latin typeface="Trebuchet MS"/>
                <a:cs typeface="Trebuchet MS"/>
              </a:rPr>
              <a:t>a</a:t>
            </a:r>
            <a:r>
              <a:rPr sz="3500" b="0" spc="-9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500" b="0" spc="80" dirty="0">
                <a:solidFill>
                  <a:srgbClr val="000000"/>
                </a:solidFill>
                <a:latin typeface="Trebuchet MS"/>
                <a:cs typeface="Trebuchet MS"/>
              </a:rPr>
              <a:t>22:00</a:t>
            </a:r>
            <a:endParaRPr sz="3500">
              <a:latin typeface="Trebuchet MS"/>
              <a:cs typeface="Trebuchet MS"/>
            </a:endParaRPr>
          </a:p>
          <a:p>
            <a:pPr marL="1381125" algn="ctr">
              <a:lnSpc>
                <a:spcPct val="100000"/>
              </a:lnSpc>
              <a:spcBef>
                <a:spcPts val="225"/>
              </a:spcBef>
            </a:pPr>
            <a:r>
              <a:rPr sz="3500" b="0" i="1" spc="-180" dirty="0">
                <a:solidFill>
                  <a:srgbClr val="000000"/>
                </a:solidFill>
                <a:latin typeface="Trebuchet MS"/>
                <a:cs typeface="Trebuchet MS"/>
              </a:rPr>
              <a:t>From</a:t>
            </a:r>
            <a:r>
              <a:rPr sz="3500" b="0" i="1" spc="-11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500" b="0" i="1" dirty="0">
                <a:solidFill>
                  <a:srgbClr val="000000"/>
                </a:solidFill>
                <a:latin typeface="Trebuchet MS"/>
                <a:cs typeface="Trebuchet MS"/>
              </a:rPr>
              <a:t>Monday</a:t>
            </a:r>
            <a:r>
              <a:rPr sz="3500" b="0" i="1" spc="-155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500" b="0" i="1" spc="-145" dirty="0">
                <a:solidFill>
                  <a:srgbClr val="000000"/>
                </a:solidFill>
                <a:latin typeface="Trebuchet MS"/>
                <a:cs typeface="Trebuchet MS"/>
              </a:rPr>
              <a:t>to</a:t>
            </a:r>
            <a:r>
              <a:rPr sz="3500" b="0" i="1" spc="-114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500" b="0" i="1" spc="-75" dirty="0">
                <a:solidFill>
                  <a:srgbClr val="000000"/>
                </a:solidFill>
                <a:latin typeface="Trebuchet MS"/>
                <a:cs typeface="Trebuchet MS"/>
              </a:rPr>
              <a:t>Sunday,</a:t>
            </a:r>
            <a:r>
              <a:rPr sz="3500" b="0" i="1" spc="-12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500" b="0" i="1" spc="-204" dirty="0">
                <a:solidFill>
                  <a:srgbClr val="000000"/>
                </a:solidFill>
                <a:latin typeface="Trebuchet MS"/>
                <a:cs typeface="Trebuchet MS"/>
              </a:rPr>
              <a:t>from</a:t>
            </a:r>
            <a:r>
              <a:rPr sz="3500" b="0" i="1" spc="-11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500" b="0" i="1" spc="-185" dirty="0">
                <a:solidFill>
                  <a:srgbClr val="000000"/>
                </a:solidFill>
                <a:latin typeface="Trebuchet MS"/>
                <a:cs typeface="Trebuchet MS"/>
              </a:rPr>
              <a:t>10:00</a:t>
            </a:r>
            <a:r>
              <a:rPr sz="3500" b="0" i="1" spc="-110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500" b="0" i="1" spc="-145" dirty="0">
                <a:solidFill>
                  <a:srgbClr val="000000"/>
                </a:solidFill>
                <a:latin typeface="Trebuchet MS"/>
                <a:cs typeface="Trebuchet MS"/>
              </a:rPr>
              <a:t>to</a:t>
            </a:r>
            <a:r>
              <a:rPr sz="3500" b="0" i="1" spc="-114" dirty="0">
                <a:solidFill>
                  <a:srgbClr val="000000"/>
                </a:solidFill>
                <a:latin typeface="Trebuchet MS"/>
                <a:cs typeface="Trebuchet MS"/>
              </a:rPr>
              <a:t> </a:t>
            </a:r>
            <a:r>
              <a:rPr sz="3500" b="0" i="1" spc="80" dirty="0">
                <a:solidFill>
                  <a:srgbClr val="000000"/>
                </a:solidFill>
                <a:latin typeface="Trebuchet MS"/>
                <a:cs typeface="Trebuchet MS"/>
              </a:rPr>
              <a:t>22:00</a:t>
            </a:r>
            <a:endParaRPr sz="3500">
              <a:latin typeface="Trebuchet MS"/>
              <a:cs typeface="Trebuchet MS"/>
            </a:endParaRPr>
          </a:p>
          <a:p>
            <a:pPr marL="5230495" marR="2015489" indent="1335405">
              <a:lnSpc>
                <a:spcPts val="7509"/>
              </a:lnSpc>
              <a:spcBef>
                <a:spcPts val="110"/>
              </a:spcBef>
            </a:pPr>
            <a:r>
              <a:rPr sz="4500" spc="-10" dirty="0">
                <a:solidFill>
                  <a:srgbClr val="000000"/>
                </a:solidFill>
                <a:hlinkClick r:id="rId7"/>
              </a:rPr>
              <a:t>psicall@ucm.es</a:t>
            </a:r>
            <a:r>
              <a:rPr sz="4500" spc="-10" dirty="0">
                <a:solidFill>
                  <a:srgbClr val="000000"/>
                </a:solidFill>
              </a:rPr>
              <a:t> </a:t>
            </a:r>
            <a:r>
              <a:rPr sz="4500" spc="45" dirty="0">
                <a:solidFill>
                  <a:srgbClr val="000000"/>
                </a:solidFill>
                <a:hlinkClick r:id="rId8"/>
              </a:rPr>
              <a:t>https://psicall.ucm.es/</a:t>
            </a:r>
            <a:endParaRPr sz="4500"/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19428" rIns="0" bIns="0" rtlCol="0">
            <a:spAutoFit/>
          </a:bodyPr>
          <a:lstStyle/>
          <a:p>
            <a:pPr marL="5817235">
              <a:lnSpc>
                <a:spcPct val="100000"/>
              </a:lnSpc>
              <a:spcBef>
                <a:spcPts val="100"/>
              </a:spcBef>
            </a:pPr>
            <a:r>
              <a:rPr sz="8600" i="0" spc="114" dirty="0">
                <a:latin typeface="Cambria"/>
                <a:cs typeface="Cambria"/>
              </a:rPr>
              <a:t>Psicall</a:t>
            </a:r>
            <a:endParaRPr sz="86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289949"/>
              <a:ext cx="18288000" cy="7997190"/>
            </a:xfrm>
            <a:custGeom>
              <a:avLst/>
              <a:gdLst/>
              <a:ahLst/>
              <a:cxnLst/>
              <a:rect l="l" t="t" r="r" b="b"/>
              <a:pathLst>
                <a:path w="18288000" h="7997190">
                  <a:moveTo>
                    <a:pt x="0" y="7997049"/>
                  </a:moveTo>
                  <a:lnTo>
                    <a:pt x="18288000" y="7997049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7997049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4190" cy="2290445"/>
            </a:xfrm>
            <a:custGeom>
              <a:avLst/>
              <a:gdLst/>
              <a:ahLst/>
              <a:cxnLst/>
              <a:rect l="l" t="t" r="r" b="b"/>
              <a:pathLst>
                <a:path w="18284190" h="2290445">
                  <a:moveTo>
                    <a:pt x="18283820" y="2289950"/>
                  </a:moveTo>
                  <a:lnTo>
                    <a:pt x="0" y="2289950"/>
                  </a:lnTo>
                  <a:lnTo>
                    <a:pt x="0" y="0"/>
                  </a:lnTo>
                  <a:lnTo>
                    <a:pt x="18283820" y="0"/>
                  </a:lnTo>
                  <a:lnTo>
                    <a:pt x="18283820" y="2289950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645937" y="49569"/>
            <a:ext cx="8996045" cy="1199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700" i="0" spc="155" dirty="0">
                <a:latin typeface="Cambria"/>
                <a:cs typeface="Cambria"/>
              </a:rPr>
              <a:t>Clínica</a:t>
            </a:r>
            <a:r>
              <a:rPr sz="7700" i="0" spc="-10" dirty="0">
                <a:latin typeface="Cambria"/>
                <a:cs typeface="Cambria"/>
              </a:rPr>
              <a:t> </a:t>
            </a:r>
            <a:r>
              <a:rPr sz="7700" i="0" spc="135" dirty="0">
                <a:latin typeface="Cambria"/>
                <a:cs typeface="Cambria"/>
              </a:rPr>
              <a:t>de</a:t>
            </a:r>
            <a:r>
              <a:rPr sz="7700" i="0" spc="-5" dirty="0">
                <a:latin typeface="Cambria"/>
                <a:cs typeface="Cambria"/>
              </a:rPr>
              <a:t> </a:t>
            </a:r>
            <a:r>
              <a:rPr sz="7700" i="0" spc="100" dirty="0">
                <a:latin typeface="Cambria"/>
                <a:cs typeface="Cambria"/>
              </a:rPr>
              <a:t>Logopedia</a:t>
            </a:r>
            <a:endParaRPr sz="7700">
              <a:latin typeface="Cambria"/>
              <a:cs typeface="Cambr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05174" y="925869"/>
            <a:ext cx="8877935" cy="1199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700" i="1" spc="105" dirty="0">
                <a:latin typeface="Times New Roman"/>
                <a:cs typeface="Times New Roman"/>
              </a:rPr>
              <a:t>Speech</a:t>
            </a:r>
            <a:r>
              <a:rPr sz="7700" i="1" spc="-204" dirty="0">
                <a:latin typeface="Times New Roman"/>
                <a:cs typeface="Times New Roman"/>
              </a:rPr>
              <a:t> </a:t>
            </a:r>
            <a:r>
              <a:rPr sz="7700" i="1" spc="325" dirty="0">
                <a:latin typeface="Times New Roman"/>
                <a:cs typeface="Times New Roman"/>
              </a:rPr>
              <a:t>therapy</a:t>
            </a:r>
            <a:r>
              <a:rPr sz="7700" i="1" spc="-204" dirty="0">
                <a:latin typeface="Times New Roman"/>
                <a:cs typeface="Times New Roman"/>
              </a:rPr>
              <a:t> </a:t>
            </a:r>
            <a:r>
              <a:rPr sz="7700" i="1" spc="80" dirty="0">
                <a:latin typeface="Times New Roman"/>
                <a:cs typeface="Times New Roman"/>
              </a:rPr>
              <a:t>clinic</a:t>
            </a:r>
            <a:endParaRPr sz="7700">
              <a:latin typeface="Times New Roman"/>
              <a:cs typeface="Times New Roma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666176" y="3620078"/>
            <a:ext cx="7085965" cy="5172075"/>
            <a:chOff x="666176" y="3620078"/>
            <a:chExt cx="7085965" cy="5172075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6176" y="3620078"/>
              <a:ext cx="5734049" cy="5172059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6847138" y="4688787"/>
              <a:ext cx="793115" cy="792480"/>
            </a:xfrm>
            <a:custGeom>
              <a:avLst/>
              <a:gdLst/>
              <a:ahLst/>
              <a:cxnLst/>
              <a:rect l="l" t="t" r="r" b="b"/>
              <a:pathLst>
                <a:path w="793115" h="792479">
                  <a:moveTo>
                    <a:pt x="22529" y="384809"/>
                  </a:moveTo>
                  <a:lnTo>
                    <a:pt x="160" y="384809"/>
                  </a:lnTo>
                  <a:lnTo>
                    <a:pt x="4366" y="336549"/>
                  </a:lnTo>
                  <a:lnTo>
                    <a:pt x="14031" y="290829"/>
                  </a:lnTo>
                  <a:lnTo>
                    <a:pt x="28819" y="247649"/>
                  </a:lnTo>
                  <a:lnTo>
                    <a:pt x="48398" y="205739"/>
                  </a:lnTo>
                  <a:lnTo>
                    <a:pt x="72433" y="167639"/>
                  </a:lnTo>
                  <a:lnTo>
                    <a:pt x="100589" y="132079"/>
                  </a:lnTo>
                  <a:lnTo>
                    <a:pt x="132534" y="100329"/>
                  </a:lnTo>
                  <a:lnTo>
                    <a:pt x="167932" y="72389"/>
                  </a:lnTo>
                  <a:lnTo>
                    <a:pt x="206451" y="48259"/>
                  </a:lnTo>
                  <a:lnTo>
                    <a:pt x="247755" y="27939"/>
                  </a:lnTo>
                  <a:lnTo>
                    <a:pt x="291510" y="13969"/>
                  </a:lnTo>
                  <a:lnTo>
                    <a:pt x="337383" y="3809"/>
                  </a:lnTo>
                  <a:lnTo>
                    <a:pt x="385040" y="0"/>
                  </a:lnTo>
                  <a:lnTo>
                    <a:pt x="407398" y="0"/>
                  </a:lnTo>
                  <a:lnTo>
                    <a:pt x="458787" y="3809"/>
                  </a:lnTo>
                  <a:lnTo>
                    <a:pt x="508070" y="15239"/>
                  </a:lnTo>
                  <a:lnTo>
                    <a:pt x="529650" y="22859"/>
                  </a:lnTo>
                  <a:lnTo>
                    <a:pt x="385040" y="22859"/>
                  </a:lnTo>
                  <a:lnTo>
                    <a:pt x="364254" y="29209"/>
                  </a:lnTo>
                  <a:lnTo>
                    <a:pt x="319605" y="29209"/>
                  </a:lnTo>
                  <a:lnTo>
                    <a:pt x="268860" y="44449"/>
                  </a:lnTo>
                  <a:lnTo>
                    <a:pt x="221324" y="64769"/>
                  </a:lnTo>
                  <a:lnTo>
                    <a:pt x="177548" y="92709"/>
                  </a:lnTo>
                  <a:lnTo>
                    <a:pt x="138082" y="125729"/>
                  </a:lnTo>
                  <a:lnTo>
                    <a:pt x="103476" y="162559"/>
                  </a:lnTo>
                  <a:lnTo>
                    <a:pt x="110301" y="167639"/>
                  </a:lnTo>
                  <a:lnTo>
                    <a:pt x="117540" y="171449"/>
                  </a:lnTo>
                  <a:lnTo>
                    <a:pt x="125191" y="175259"/>
                  </a:lnTo>
                  <a:lnTo>
                    <a:pt x="133204" y="179069"/>
                  </a:lnTo>
                  <a:lnTo>
                    <a:pt x="91306" y="179069"/>
                  </a:lnTo>
                  <a:lnTo>
                    <a:pt x="63427" y="224789"/>
                  </a:lnTo>
                  <a:lnTo>
                    <a:pt x="42259" y="275589"/>
                  </a:lnTo>
                  <a:lnTo>
                    <a:pt x="28419" y="328929"/>
                  </a:lnTo>
                  <a:lnTo>
                    <a:pt x="22529" y="384809"/>
                  </a:lnTo>
                  <a:close/>
                </a:path>
                <a:path w="793115" h="792479">
                  <a:moveTo>
                    <a:pt x="407398" y="231139"/>
                  </a:moveTo>
                  <a:lnTo>
                    <a:pt x="385040" y="231139"/>
                  </a:lnTo>
                  <a:lnTo>
                    <a:pt x="385040" y="22859"/>
                  </a:lnTo>
                  <a:lnTo>
                    <a:pt x="407398" y="22859"/>
                  </a:lnTo>
                  <a:lnTo>
                    <a:pt x="407398" y="231139"/>
                  </a:lnTo>
                  <a:close/>
                </a:path>
                <a:path w="793115" h="792479">
                  <a:moveTo>
                    <a:pt x="578398" y="231139"/>
                  </a:moveTo>
                  <a:lnTo>
                    <a:pt x="407398" y="231139"/>
                  </a:lnTo>
                  <a:lnTo>
                    <a:pt x="445393" y="229869"/>
                  </a:lnTo>
                  <a:lnTo>
                    <a:pt x="482189" y="227329"/>
                  </a:lnTo>
                  <a:lnTo>
                    <a:pt x="517611" y="222249"/>
                  </a:lnTo>
                  <a:lnTo>
                    <a:pt x="551485" y="214629"/>
                  </a:lnTo>
                  <a:lnTo>
                    <a:pt x="544315" y="190499"/>
                  </a:lnTo>
                  <a:lnTo>
                    <a:pt x="527505" y="146049"/>
                  </a:lnTo>
                  <a:lnTo>
                    <a:pt x="492680" y="83819"/>
                  </a:lnTo>
                  <a:lnTo>
                    <a:pt x="465292" y="52069"/>
                  </a:lnTo>
                  <a:lnTo>
                    <a:pt x="407398" y="22859"/>
                  </a:lnTo>
                  <a:lnTo>
                    <a:pt x="529650" y="22859"/>
                  </a:lnTo>
                  <a:lnTo>
                    <a:pt x="547634" y="29209"/>
                  </a:lnTo>
                  <a:lnTo>
                    <a:pt x="473234" y="29209"/>
                  </a:lnTo>
                  <a:lnTo>
                    <a:pt x="503922" y="60959"/>
                  </a:lnTo>
                  <a:lnTo>
                    <a:pt x="531200" y="102869"/>
                  </a:lnTo>
                  <a:lnTo>
                    <a:pt x="554494" y="152399"/>
                  </a:lnTo>
                  <a:lnTo>
                    <a:pt x="573228" y="209549"/>
                  </a:lnTo>
                  <a:lnTo>
                    <a:pt x="638502" y="209549"/>
                  </a:lnTo>
                  <a:lnTo>
                    <a:pt x="612707" y="219709"/>
                  </a:lnTo>
                  <a:lnTo>
                    <a:pt x="578133" y="229869"/>
                  </a:lnTo>
                  <a:lnTo>
                    <a:pt x="578398" y="231139"/>
                  </a:lnTo>
                  <a:close/>
                </a:path>
                <a:path w="793115" h="792479">
                  <a:moveTo>
                    <a:pt x="242862" y="209549"/>
                  </a:moveTo>
                  <a:lnTo>
                    <a:pt x="219610" y="209549"/>
                  </a:lnTo>
                  <a:lnTo>
                    <a:pt x="238344" y="152399"/>
                  </a:lnTo>
                  <a:lnTo>
                    <a:pt x="261637" y="102869"/>
                  </a:lnTo>
                  <a:lnTo>
                    <a:pt x="288916" y="60959"/>
                  </a:lnTo>
                  <a:lnTo>
                    <a:pt x="319605" y="29209"/>
                  </a:lnTo>
                  <a:lnTo>
                    <a:pt x="364254" y="29209"/>
                  </a:lnTo>
                  <a:lnTo>
                    <a:pt x="355940" y="31749"/>
                  </a:lnTo>
                  <a:lnTo>
                    <a:pt x="327353" y="52069"/>
                  </a:lnTo>
                  <a:lnTo>
                    <a:pt x="300067" y="83819"/>
                  </a:lnTo>
                  <a:lnTo>
                    <a:pt x="274871" y="125729"/>
                  </a:lnTo>
                  <a:lnTo>
                    <a:pt x="256533" y="167639"/>
                  </a:lnTo>
                  <a:lnTo>
                    <a:pt x="248523" y="190499"/>
                  </a:lnTo>
                  <a:lnTo>
                    <a:pt x="242862" y="209549"/>
                  </a:lnTo>
                  <a:close/>
                </a:path>
                <a:path w="793115" h="792479">
                  <a:moveTo>
                    <a:pt x="638502" y="209549"/>
                  </a:moveTo>
                  <a:lnTo>
                    <a:pt x="573228" y="209549"/>
                  </a:lnTo>
                  <a:lnTo>
                    <a:pt x="598972" y="201929"/>
                  </a:lnTo>
                  <a:lnTo>
                    <a:pt x="623356" y="194309"/>
                  </a:lnTo>
                  <a:lnTo>
                    <a:pt x="667648" y="175259"/>
                  </a:lnTo>
                  <a:lnTo>
                    <a:pt x="689361" y="162559"/>
                  </a:lnTo>
                  <a:lnTo>
                    <a:pt x="654755" y="125729"/>
                  </a:lnTo>
                  <a:lnTo>
                    <a:pt x="615290" y="92709"/>
                  </a:lnTo>
                  <a:lnTo>
                    <a:pt x="571514" y="64769"/>
                  </a:lnTo>
                  <a:lnTo>
                    <a:pt x="523979" y="44449"/>
                  </a:lnTo>
                  <a:lnTo>
                    <a:pt x="473234" y="29209"/>
                  </a:lnTo>
                  <a:lnTo>
                    <a:pt x="547634" y="29209"/>
                  </a:lnTo>
                  <a:lnTo>
                    <a:pt x="598637" y="54609"/>
                  </a:lnTo>
                  <a:lnTo>
                    <a:pt x="639079" y="82549"/>
                  </a:lnTo>
                  <a:lnTo>
                    <a:pt x="675734" y="114299"/>
                  </a:lnTo>
                  <a:lnTo>
                    <a:pt x="708182" y="151129"/>
                  </a:lnTo>
                  <a:lnTo>
                    <a:pt x="720223" y="167639"/>
                  </a:lnTo>
                  <a:lnTo>
                    <a:pt x="727515" y="179069"/>
                  </a:lnTo>
                  <a:lnTo>
                    <a:pt x="701534" y="179069"/>
                  </a:lnTo>
                  <a:lnTo>
                    <a:pt x="674636" y="194309"/>
                  </a:lnTo>
                  <a:lnTo>
                    <a:pt x="644951" y="207009"/>
                  </a:lnTo>
                  <a:lnTo>
                    <a:pt x="638502" y="209549"/>
                  </a:lnTo>
                  <a:close/>
                </a:path>
                <a:path w="793115" h="792479">
                  <a:moveTo>
                    <a:pt x="218737" y="384809"/>
                  </a:moveTo>
                  <a:lnTo>
                    <a:pt x="196376" y="384809"/>
                  </a:lnTo>
                  <a:lnTo>
                    <a:pt x="197965" y="345439"/>
                  </a:lnTo>
                  <a:lnTo>
                    <a:pt x="198016" y="344169"/>
                  </a:lnTo>
                  <a:lnTo>
                    <a:pt x="201688" y="303529"/>
                  </a:lnTo>
                  <a:lnTo>
                    <a:pt x="207287" y="265429"/>
                  </a:lnTo>
                  <a:lnTo>
                    <a:pt x="214706" y="229869"/>
                  </a:lnTo>
                  <a:lnTo>
                    <a:pt x="180131" y="219709"/>
                  </a:lnTo>
                  <a:lnTo>
                    <a:pt x="147888" y="207009"/>
                  </a:lnTo>
                  <a:lnTo>
                    <a:pt x="118203" y="194309"/>
                  </a:lnTo>
                  <a:lnTo>
                    <a:pt x="91306" y="179069"/>
                  </a:lnTo>
                  <a:lnTo>
                    <a:pt x="133204" y="179069"/>
                  </a:lnTo>
                  <a:lnTo>
                    <a:pt x="146558" y="185419"/>
                  </a:lnTo>
                  <a:lnTo>
                    <a:pt x="169483" y="194309"/>
                  </a:lnTo>
                  <a:lnTo>
                    <a:pt x="193866" y="201929"/>
                  </a:lnTo>
                  <a:lnTo>
                    <a:pt x="219610" y="209549"/>
                  </a:lnTo>
                  <a:lnTo>
                    <a:pt x="242862" y="209549"/>
                  </a:lnTo>
                  <a:lnTo>
                    <a:pt x="241352" y="214629"/>
                  </a:lnTo>
                  <a:lnTo>
                    <a:pt x="275137" y="222249"/>
                  </a:lnTo>
                  <a:lnTo>
                    <a:pt x="347153" y="229869"/>
                  </a:lnTo>
                  <a:lnTo>
                    <a:pt x="385040" y="231139"/>
                  </a:lnTo>
                  <a:lnTo>
                    <a:pt x="578398" y="231139"/>
                  </a:lnTo>
                  <a:lnTo>
                    <a:pt x="579193" y="234949"/>
                  </a:lnTo>
                  <a:lnTo>
                    <a:pt x="236440" y="234949"/>
                  </a:lnTo>
                  <a:lnTo>
                    <a:pt x="229309" y="269239"/>
                  </a:lnTo>
                  <a:lnTo>
                    <a:pt x="223905" y="306069"/>
                  </a:lnTo>
                  <a:lnTo>
                    <a:pt x="220342" y="344169"/>
                  </a:lnTo>
                  <a:lnTo>
                    <a:pt x="218737" y="384809"/>
                  </a:lnTo>
                  <a:close/>
                </a:path>
                <a:path w="793115" h="792479">
                  <a:moveTo>
                    <a:pt x="736720" y="598169"/>
                  </a:moveTo>
                  <a:lnTo>
                    <a:pt x="711454" y="598169"/>
                  </a:lnTo>
                  <a:lnTo>
                    <a:pt x="735349" y="553719"/>
                  </a:lnTo>
                  <a:lnTo>
                    <a:pt x="753447" y="507999"/>
                  </a:lnTo>
                  <a:lnTo>
                    <a:pt x="765265" y="458469"/>
                  </a:lnTo>
                  <a:lnTo>
                    <a:pt x="770321" y="406399"/>
                  </a:lnTo>
                  <a:lnTo>
                    <a:pt x="0" y="406399"/>
                  </a:lnTo>
                  <a:lnTo>
                    <a:pt x="0" y="384809"/>
                  </a:lnTo>
                  <a:lnTo>
                    <a:pt x="770310" y="384809"/>
                  </a:lnTo>
                  <a:lnTo>
                    <a:pt x="764418" y="328929"/>
                  </a:lnTo>
                  <a:lnTo>
                    <a:pt x="750579" y="275589"/>
                  </a:lnTo>
                  <a:lnTo>
                    <a:pt x="729411" y="224789"/>
                  </a:lnTo>
                  <a:lnTo>
                    <a:pt x="701534" y="179069"/>
                  </a:lnTo>
                  <a:lnTo>
                    <a:pt x="727515" y="179069"/>
                  </a:lnTo>
                  <a:lnTo>
                    <a:pt x="765543" y="251459"/>
                  </a:lnTo>
                  <a:lnTo>
                    <a:pt x="780451" y="297179"/>
                  </a:lnTo>
                  <a:lnTo>
                    <a:pt x="789677" y="345439"/>
                  </a:lnTo>
                  <a:lnTo>
                    <a:pt x="792839" y="396239"/>
                  </a:lnTo>
                  <a:lnTo>
                    <a:pt x="790181" y="440689"/>
                  </a:lnTo>
                  <a:lnTo>
                    <a:pt x="790105" y="441959"/>
                  </a:lnTo>
                  <a:lnTo>
                    <a:pt x="782110" y="487679"/>
                  </a:lnTo>
                  <a:lnTo>
                    <a:pt x="769162" y="530859"/>
                  </a:lnTo>
                  <a:lnTo>
                    <a:pt x="751571" y="571499"/>
                  </a:lnTo>
                  <a:lnTo>
                    <a:pt x="736720" y="598169"/>
                  </a:lnTo>
                  <a:close/>
                </a:path>
                <a:path w="793115" h="792479">
                  <a:moveTo>
                    <a:pt x="407398" y="384809"/>
                  </a:moveTo>
                  <a:lnTo>
                    <a:pt x="385040" y="384809"/>
                  </a:lnTo>
                  <a:lnTo>
                    <a:pt x="385040" y="251459"/>
                  </a:lnTo>
                  <a:lnTo>
                    <a:pt x="345983" y="250189"/>
                  </a:lnTo>
                  <a:lnTo>
                    <a:pt x="308076" y="246379"/>
                  </a:lnTo>
                  <a:lnTo>
                    <a:pt x="271501" y="241299"/>
                  </a:lnTo>
                  <a:lnTo>
                    <a:pt x="236440" y="234949"/>
                  </a:lnTo>
                  <a:lnTo>
                    <a:pt x="556398" y="234949"/>
                  </a:lnTo>
                  <a:lnTo>
                    <a:pt x="521246" y="241299"/>
                  </a:lnTo>
                  <a:lnTo>
                    <a:pt x="484572" y="246379"/>
                  </a:lnTo>
                  <a:lnTo>
                    <a:pt x="446562" y="250189"/>
                  </a:lnTo>
                  <a:lnTo>
                    <a:pt x="407398" y="251459"/>
                  </a:lnTo>
                  <a:lnTo>
                    <a:pt x="407398" y="384809"/>
                  </a:lnTo>
                  <a:close/>
                </a:path>
                <a:path w="793115" h="792479">
                  <a:moveTo>
                    <a:pt x="596463" y="384809"/>
                  </a:moveTo>
                  <a:lnTo>
                    <a:pt x="574101" y="384809"/>
                  </a:lnTo>
                  <a:lnTo>
                    <a:pt x="572546" y="345439"/>
                  </a:lnTo>
                  <a:lnTo>
                    <a:pt x="572495" y="344169"/>
                  </a:lnTo>
                  <a:lnTo>
                    <a:pt x="568933" y="306069"/>
                  </a:lnTo>
                  <a:lnTo>
                    <a:pt x="563529" y="269239"/>
                  </a:lnTo>
                  <a:lnTo>
                    <a:pt x="556398" y="234949"/>
                  </a:lnTo>
                  <a:lnTo>
                    <a:pt x="579193" y="234949"/>
                  </a:lnTo>
                  <a:lnTo>
                    <a:pt x="585552" y="265429"/>
                  </a:lnTo>
                  <a:lnTo>
                    <a:pt x="591150" y="303529"/>
                  </a:lnTo>
                  <a:lnTo>
                    <a:pt x="594822" y="344169"/>
                  </a:lnTo>
                  <a:lnTo>
                    <a:pt x="596463" y="384809"/>
                  </a:lnTo>
                  <a:close/>
                </a:path>
                <a:path w="793115" h="792479">
                  <a:moveTo>
                    <a:pt x="396419" y="792479"/>
                  </a:moveTo>
                  <a:lnTo>
                    <a:pt x="347513" y="788669"/>
                  </a:lnTo>
                  <a:lnTo>
                    <a:pt x="300382" y="781049"/>
                  </a:lnTo>
                  <a:lnTo>
                    <a:pt x="255381" y="765809"/>
                  </a:lnTo>
                  <a:lnTo>
                    <a:pt x="212862" y="746759"/>
                  </a:lnTo>
                  <a:lnTo>
                    <a:pt x="173178" y="723899"/>
                  </a:lnTo>
                  <a:lnTo>
                    <a:pt x="136682" y="694689"/>
                  </a:lnTo>
                  <a:lnTo>
                    <a:pt x="103728" y="662939"/>
                  </a:lnTo>
                  <a:lnTo>
                    <a:pt x="74668" y="627379"/>
                  </a:lnTo>
                  <a:lnTo>
                    <a:pt x="49856" y="588009"/>
                  </a:lnTo>
                  <a:lnTo>
                    <a:pt x="29646" y="546099"/>
                  </a:lnTo>
                  <a:lnTo>
                    <a:pt x="14389" y="501649"/>
                  </a:lnTo>
                  <a:lnTo>
                    <a:pt x="4439" y="455929"/>
                  </a:lnTo>
                  <a:lnTo>
                    <a:pt x="149" y="406399"/>
                  </a:lnTo>
                  <a:lnTo>
                    <a:pt x="22517" y="406399"/>
                  </a:lnTo>
                  <a:lnTo>
                    <a:pt x="27574" y="458469"/>
                  </a:lnTo>
                  <a:lnTo>
                    <a:pt x="39392" y="507999"/>
                  </a:lnTo>
                  <a:lnTo>
                    <a:pt x="57490" y="553719"/>
                  </a:lnTo>
                  <a:lnTo>
                    <a:pt x="81387" y="598169"/>
                  </a:lnTo>
                  <a:lnTo>
                    <a:pt x="119410" y="598169"/>
                  </a:lnTo>
                  <a:lnTo>
                    <a:pt x="116519" y="599439"/>
                  </a:lnTo>
                  <a:lnTo>
                    <a:pt x="108215" y="604519"/>
                  </a:lnTo>
                  <a:lnTo>
                    <a:pt x="100279" y="609599"/>
                  </a:lnTo>
                  <a:lnTo>
                    <a:pt x="92714" y="614679"/>
                  </a:lnTo>
                  <a:lnTo>
                    <a:pt x="121682" y="650239"/>
                  </a:lnTo>
                  <a:lnTo>
                    <a:pt x="154708" y="680719"/>
                  </a:lnTo>
                  <a:lnTo>
                    <a:pt x="191402" y="708659"/>
                  </a:lnTo>
                  <a:lnTo>
                    <a:pt x="231375" y="731519"/>
                  </a:lnTo>
                  <a:lnTo>
                    <a:pt x="274239" y="749299"/>
                  </a:lnTo>
                  <a:lnTo>
                    <a:pt x="319605" y="761999"/>
                  </a:lnTo>
                  <a:lnTo>
                    <a:pt x="363215" y="761999"/>
                  </a:lnTo>
                  <a:lnTo>
                    <a:pt x="385040" y="769619"/>
                  </a:lnTo>
                  <a:lnTo>
                    <a:pt x="526265" y="769619"/>
                  </a:lnTo>
                  <a:lnTo>
                    <a:pt x="492500" y="781049"/>
                  </a:lnTo>
                  <a:lnTo>
                    <a:pt x="445348" y="788669"/>
                  </a:lnTo>
                  <a:lnTo>
                    <a:pt x="396419" y="792479"/>
                  </a:lnTo>
                  <a:close/>
                </a:path>
                <a:path w="793115" h="792479">
                  <a:moveTo>
                    <a:pt x="119410" y="598169"/>
                  </a:moveTo>
                  <a:lnTo>
                    <a:pt x="81387" y="598169"/>
                  </a:lnTo>
                  <a:lnTo>
                    <a:pt x="109008" y="581659"/>
                  </a:lnTo>
                  <a:lnTo>
                    <a:pt x="139904" y="566419"/>
                  </a:lnTo>
                  <a:lnTo>
                    <a:pt x="173795" y="553719"/>
                  </a:lnTo>
                  <a:lnTo>
                    <a:pt x="210404" y="542289"/>
                  </a:lnTo>
                  <a:lnTo>
                    <a:pt x="204735" y="510539"/>
                  </a:lnTo>
                  <a:lnTo>
                    <a:pt x="200461" y="476249"/>
                  </a:lnTo>
                  <a:lnTo>
                    <a:pt x="197650" y="441959"/>
                  </a:lnTo>
                  <a:lnTo>
                    <a:pt x="196371" y="406399"/>
                  </a:lnTo>
                  <a:lnTo>
                    <a:pt x="218731" y="406399"/>
                  </a:lnTo>
                  <a:lnTo>
                    <a:pt x="219970" y="440689"/>
                  </a:lnTo>
                  <a:lnTo>
                    <a:pt x="222663" y="473709"/>
                  </a:lnTo>
                  <a:lnTo>
                    <a:pt x="226738" y="505459"/>
                  </a:lnTo>
                  <a:lnTo>
                    <a:pt x="232122" y="537209"/>
                  </a:lnTo>
                  <a:lnTo>
                    <a:pt x="583342" y="537209"/>
                  </a:lnTo>
                  <a:lnTo>
                    <a:pt x="582888" y="539749"/>
                  </a:lnTo>
                  <a:lnTo>
                    <a:pt x="385040" y="539749"/>
                  </a:lnTo>
                  <a:lnTo>
                    <a:pt x="345739" y="541019"/>
                  </a:lnTo>
                  <a:lnTo>
                    <a:pt x="307732" y="544829"/>
                  </a:lnTo>
                  <a:lnTo>
                    <a:pt x="271214" y="549909"/>
                  </a:lnTo>
                  <a:lnTo>
                    <a:pt x="236375" y="556259"/>
                  </a:lnTo>
                  <a:lnTo>
                    <a:pt x="238010" y="562609"/>
                  </a:lnTo>
                  <a:lnTo>
                    <a:pt x="214683" y="562609"/>
                  </a:lnTo>
                  <a:lnTo>
                    <a:pt x="190352" y="568959"/>
                  </a:lnTo>
                  <a:lnTo>
                    <a:pt x="167270" y="576579"/>
                  </a:lnTo>
                  <a:lnTo>
                    <a:pt x="145522" y="585469"/>
                  </a:lnTo>
                  <a:lnTo>
                    <a:pt x="125192" y="595629"/>
                  </a:lnTo>
                  <a:lnTo>
                    <a:pt x="119410" y="598169"/>
                  </a:lnTo>
                  <a:close/>
                </a:path>
                <a:path w="793115" h="792479">
                  <a:moveTo>
                    <a:pt x="560717" y="537209"/>
                  </a:moveTo>
                  <a:lnTo>
                    <a:pt x="232122" y="537209"/>
                  </a:lnTo>
                  <a:lnTo>
                    <a:pt x="268108" y="529589"/>
                  </a:lnTo>
                  <a:lnTo>
                    <a:pt x="305722" y="524509"/>
                  </a:lnTo>
                  <a:lnTo>
                    <a:pt x="344766" y="520699"/>
                  </a:lnTo>
                  <a:lnTo>
                    <a:pt x="385040" y="519429"/>
                  </a:lnTo>
                  <a:lnTo>
                    <a:pt x="385040" y="406399"/>
                  </a:lnTo>
                  <a:lnTo>
                    <a:pt x="407398" y="406399"/>
                  </a:lnTo>
                  <a:lnTo>
                    <a:pt x="407398" y="519429"/>
                  </a:lnTo>
                  <a:lnTo>
                    <a:pt x="447780" y="520699"/>
                  </a:lnTo>
                  <a:lnTo>
                    <a:pt x="486929" y="524509"/>
                  </a:lnTo>
                  <a:lnTo>
                    <a:pt x="524641" y="529589"/>
                  </a:lnTo>
                  <a:lnTo>
                    <a:pt x="560717" y="537209"/>
                  </a:lnTo>
                  <a:close/>
                </a:path>
                <a:path w="793115" h="792479">
                  <a:moveTo>
                    <a:pt x="583342" y="537209"/>
                  </a:moveTo>
                  <a:lnTo>
                    <a:pt x="560717" y="537209"/>
                  </a:lnTo>
                  <a:lnTo>
                    <a:pt x="566100" y="505459"/>
                  </a:lnTo>
                  <a:lnTo>
                    <a:pt x="570175" y="473709"/>
                  </a:lnTo>
                  <a:lnTo>
                    <a:pt x="572765" y="441959"/>
                  </a:lnTo>
                  <a:lnTo>
                    <a:pt x="572869" y="440689"/>
                  </a:lnTo>
                  <a:lnTo>
                    <a:pt x="574109" y="406399"/>
                  </a:lnTo>
                  <a:lnTo>
                    <a:pt x="596466" y="406399"/>
                  </a:lnTo>
                  <a:lnTo>
                    <a:pt x="595233" y="440689"/>
                  </a:lnTo>
                  <a:lnTo>
                    <a:pt x="595187" y="441959"/>
                  </a:lnTo>
                  <a:lnTo>
                    <a:pt x="592376" y="476249"/>
                  </a:lnTo>
                  <a:lnTo>
                    <a:pt x="588103" y="510539"/>
                  </a:lnTo>
                  <a:lnTo>
                    <a:pt x="583342" y="537209"/>
                  </a:lnTo>
                  <a:close/>
                </a:path>
                <a:path w="793115" h="792479">
                  <a:moveTo>
                    <a:pt x="407398" y="769619"/>
                  </a:moveTo>
                  <a:lnTo>
                    <a:pt x="385040" y="769619"/>
                  </a:lnTo>
                  <a:lnTo>
                    <a:pt x="385040" y="539749"/>
                  </a:lnTo>
                  <a:lnTo>
                    <a:pt x="407398" y="539749"/>
                  </a:lnTo>
                  <a:lnTo>
                    <a:pt x="407398" y="769619"/>
                  </a:lnTo>
                  <a:close/>
                </a:path>
                <a:path w="793115" h="792479">
                  <a:moveTo>
                    <a:pt x="526265" y="769619"/>
                  </a:moveTo>
                  <a:lnTo>
                    <a:pt x="407398" y="769619"/>
                  </a:lnTo>
                  <a:lnTo>
                    <a:pt x="436598" y="759459"/>
                  </a:lnTo>
                  <a:lnTo>
                    <a:pt x="465292" y="739139"/>
                  </a:lnTo>
                  <a:lnTo>
                    <a:pt x="492680" y="708659"/>
                  </a:lnTo>
                  <a:lnTo>
                    <a:pt x="517967" y="665479"/>
                  </a:lnTo>
                  <a:lnTo>
                    <a:pt x="539526" y="614679"/>
                  </a:lnTo>
                  <a:lnTo>
                    <a:pt x="556464" y="556259"/>
                  </a:lnTo>
                  <a:lnTo>
                    <a:pt x="521533" y="549909"/>
                  </a:lnTo>
                  <a:lnTo>
                    <a:pt x="484916" y="544829"/>
                  </a:lnTo>
                  <a:lnTo>
                    <a:pt x="446807" y="541019"/>
                  </a:lnTo>
                  <a:lnTo>
                    <a:pt x="407398" y="539749"/>
                  </a:lnTo>
                  <a:lnTo>
                    <a:pt x="582888" y="539749"/>
                  </a:lnTo>
                  <a:lnTo>
                    <a:pt x="582435" y="542289"/>
                  </a:lnTo>
                  <a:lnTo>
                    <a:pt x="619043" y="553719"/>
                  </a:lnTo>
                  <a:lnTo>
                    <a:pt x="642767" y="562609"/>
                  </a:lnTo>
                  <a:lnTo>
                    <a:pt x="578155" y="562609"/>
                  </a:lnTo>
                  <a:lnTo>
                    <a:pt x="563626" y="613409"/>
                  </a:lnTo>
                  <a:lnTo>
                    <a:pt x="545499" y="660399"/>
                  </a:lnTo>
                  <a:lnTo>
                    <a:pt x="524144" y="701039"/>
                  </a:lnTo>
                  <a:lnTo>
                    <a:pt x="499932" y="735329"/>
                  </a:lnTo>
                  <a:lnTo>
                    <a:pt x="473234" y="761999"/>
                  </a:lnTo>
                  <a:lnTo>
                    <a:pt x="546028" y="761999"/>
                  </a:lnTo>
                  <a:lnTo>
                    <a:pt x="537521" y="765809"/>
                  </a:lnTo>
                  <a:lnTo>
                    <a:pt x="526265" y="769619"/>
                  </a:lnTo>
                  <a:close/>
                </a:path>
                <a:path w="793115" h="792479">
                  <a:moveTo>
                    <a:pt x="363215" y="761999"/>
                  </a:moveTo>
                  <a:lnTo>
                    <a:pt x="319605" y="761999"/>
                  </a:lnTo>
                  <a:lnTo>
                    <a:pt x="292906" y="735329"/>
                  </a:lnTo>
                  <a:lnTo>
                    <a:pt x="268694" y="701039"/>
                  </a:lnTo>
                  <a:lnTo>
                    <a:pt x="247339" y="660399"/>
                  </a:lnTo>
                  <a:lnTo>
                    <a:pt x="229212" y="613409"/>
                  </a:lnTo>
                  <a:lnTo>
                    <a:pt x="214683" y="562609"/>
                  </a:lnTo>
                  <a:lnTo>
                    <a:pt x="238010" y="562609"/>
                  </a:lnTo>
                  <a:lnTo>
                    <a:pt x="244224" y="586739"/>
                  </a:lnTo>
                  <a:lnTo>
                    <a:pt x="253314" y="614679"/>
                  </a:lnTo>
                  <a:lnTo>
                    <a:pt x="274871" y="665479"/>
                  </a:lnTo>
                  <a:lnTo>
                    <a:pt x="300067" y="707389"/>
                  </a:lnTo>
                  <a:lnTo>
                    <a:pt x="327353" y="739139"/>
                  </a:lnTo>
                  <a:lnTo>
                    <a:pt x="355940" y="759459"/>
                  </a:lnTo>
                  <a:lnTo>
                    <a:pt x="363215" y="761999"/>
                  </a:lnTo>
                  <a:close/>
                </a:path>
                <a:path w="793115" h="792479">
                  <a:moveTo>
                    <a:pt x="546028" y="761999"/>
                  </a:moveTo>
                  <a:lnTo>
                    <a:pt x="473234" y="761999"/>
                  </a:lnTo>
                  <a:lnTo>
                    <a:pt x="518598" y="749299"/>
                  </a:lnTo>
                  <a:lnTo>
                    <a:pt x="561462" y="731519"/>
                  </a:lnTo>
                  <a:lnTo>
                    <a:pt x="601436" y="708659"/>
                  </a:lnTo>
                  <a:lnTo>
                    <a:pt x="638131" y="680719"/>
                  </a:lnTo>
                  <a:lnTo>
                    <a:pt x="671157" y="650239"/>
                  </a:lnTo>
                  <a:lnTo>
                    <a:pt x="700125" y="614679"/>
                  </a:lnTo>
                  <a:lnTo>
                    <a:pt x="692560" y="609599"/>
                  </a:lnTo>
                  <a:lnTo>
                    <a:pt x="684625" y="604519"/>
                  </a:lnTo>
                  <a:lnTo>
                    <a:pt x="676320" y="599439"/>
                  </a:lnTo>
                  <a:lnTo>
                    <a:pt x="667648" y="595629"/>
                  </a:lnTo>
                  <a:lnTo>
                    <a:pt x="647319" y="585469"/>
                  </a:lnTo>
                  <a:lnTo>
                    <a:pt x="625569" y="576579"/>
                  </a:lnTo>
                  <a:lnTo>
                    <a:pt x="602486" y="568959"/>
                  </a:lnTo>
                  <a:lnTo>
                    <a:pt x="578155" y="562609"/>
                  </a:lnTo>
                  <a:lnTo>
                    <a:pt x="642767" y="562609"/>
                  </a:lnTo>
                  <a:lnTo>
                    <a:pt x="652935" y="566419"/>
                  </a:lnTo>
                  <a:lnTo>
                    <a:pt x="683831" y="581659"/>
                  </a:lnTo>
                  <a:lnTo>
                    <a:pt x="711454" y="598169"/>
                  </a:lnTo>
                  <a:lnTo>
                    <a:pt x="736720" y="598169"/>
                  </a:lnTo>
                  <a:lnTo>
                    <a:pt x="729648" y="610869"/>
                  </a:lnTo>
                  <a:lnTo>
                    <a:pt x="725995" y="615949"/>
                  </a:lnTo>
                  <a:lnTo>
                    <a:pt x="722203" y="622299"/>
                  </a:lnTo>
                  <a:lnTo>
                    <a:pt x="689217" y="662939"/>
                  </a:lnTo>
                  <a:lnTo>
                    <a:pt x="656258" y="694689"/>
                  </a:lnTo>
                  <a:lnTo>
                    <a:pt x="619753" y="723899"/>
                  </a:lnTo>
                  <a:lnTo>
                    <a:pt x="580056" y="746759"/>
                  </a:lnTo>
                  <a:lnTo>
                    <a:pt x="546028" y="7619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243419" y="5085068"/>
              <a:ext cx="508634" cy="508634"/>
            </a:xfrm>
            <a:custGeom>
              <a:avLst/>
              <a:gdLst/>
              <a:ahLst/>
              <a:cxnLst/>
              <a:rect l="l" t="t" r="r" b="b"/>
              <a:pathLst>
                <a:path w="508634" h="508635">
                  <a:moveTo>
                    <a:pt x="127912" y="477375"/>
                  </a:moveTo>
                  <a:lnTo>
                    <a:pt x="0" y="0"/>
                  </a:lnTo>
                  <a:lnTo>
                    <a:pt x="477375" y="127912"/>
                  </a:lnTo>
                  <a:lnTo>
                    <a:pt x="335845" y="220043"/>
                  </a:lnTo>
                  <a:lnTo>
                    <a:pt x="451712" y="335907"/>
                  </a:lnTo>
                  <a:lnTo>
                    <a:pt x="220003" y="335907"/>
                  </a:lnTo>
                  <a:lnTo>
                    <a:pt x="127912" y="477375"/>
                  </a:lnTo>
                  <a:close/>
                </a:path>
                <a:path w="508634" h="508635">
                  <a:moveTo>
                    <a:pt x="401583" y="508604"/>
                  </a:moveTo>
                  <a:lnTo>
                    <a:pt x="392697" y="508604"/>
                  </a:lnTo>
                  <a:lnTo>
                    <a:pt x="220003" y="335907"/>
                  </a:lnTo>
                  <a:lnTo>
                    <a:pt x="451712" y="335907"/>
                  </a:lnTo>
                  <a:lnTo>
                    <a:pt x="508543" y="392737"/>
                  </a:lnTo>
                  <a:lnTo>
                    <a:pt x="508543" y="401644"/>
                  </a:lnTo>
                  <a:lnTo>
                    <a:pt x="401583" y="508604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260144" y="5101793"/>
              <a:ext cx="480059" cy="480059"/>
            </a:xfrm>
            <a:custGeom>
              <a:avLst/>
              <a:gdLst/>
              <a:ahLst/>
              <a:cxnLst/>
              <a:rect l="l" t="t" r="r" b="b"/>
              <a:pathLst>
                <a:path w="480059" h="480060">
                  <a:moveTo>
                    <a:pt x="115747" y="431972"/>
                  </a:moveTo>
                  <a:lnTo>
                    <a:pt x="0" y="0"/>
                  </a:lnTo>
                  <a:lnTo>
                    <a:pt x="431968" y="115747"/>
                  </a:lnTo>
                  <a:lnTo>
                    <a:pt x="312669" y="193406"/>
                  </a:lnTo>
                  <a:lnTo>
                    <a:pt x="300442" y="201364"/>
                  </a:lnTo>
                  <a:lnTo>
                    <a:pt x="310758" y="211681"/>
                  </a:lnTo>
                  <a:lnTo>
                    <a:pt x="479543" y="380466"/>
                  </a:lnTo>
                  <a:lnTo>
                    <a:pt x="380415" y="479594"/>
                  </a:lnTo>
                  <a:lnTo>
                    <a:pt x="211641" y="310820"/>
                  </a:lnTo>
                  <a:lnTo>
                    <a:pt x="201324" y="300504"/>
                  </a:lnTo>
                  <a:lnTo>
                    <a:pt x="193366" y="312731"/>
                  </a:lnTo>
                  <a:lnTo>
                    <a:pt x="115747" y="431972"/>
                  </a:lnTo>
                  <a:close/>
                </a:path>
              </a:pathLst>
            </a:custGeom>
            <a:ln w="2365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009204" y="7448055"/>
              <a:ext cx="260350" cy="111125"/>
            </a:xfrm>
            <a:custGeom>
              <a:avLst/>
              <a:gdLst/>
              <a:ahLst/>
              <a:cxnLst/>
              <a:rect l="l" t="t" r="r" b="b"/>
              <a:pathLst>
                <a:path w="260350" h="111125">
                  <a:moveTo>
                    <a:pt x="129886" y="111120"/>
                  </a:moveTo>
                  <a:lnTo>
                    <a:pt x="79327" y="106755"/>
                  </a:lnTo>
                  <a:lnTo>
                    <a:pt x="38041" y="94849"/>
                  </a:lnTo>
                  <a:lnTo>
                    <a:pt x="10206" y="77190"/>
                  </a:lnTo>
                  <a:lnTo>
                    <a:pt x="0" y="55562"/>
                  </a:lnTo>
                  <a:lnTo>
                    <a:pt x="10206" y="33943"/>
                  </a:lnTo>
                  <a:lnTo>
                    <a:pt x="38041" y="16281"/>
                  </a:lnTo>
                  <a:lnTo>
                    <a:pt x="79327" y="4369"/>
                  </a:lnTo>
                  <a:lnTo>
                    <a:pt x="129886" y="0"/>
                  </a:lnTo>
                  <a:lnTo>
                    <a:pt x="180443" y="4369"/>
                  </a:lnTo>
                  <a:lnTo>
                    <a:pt x="221727" y="16281"/>
                  </a:lnTo>
                  <a:lnTo>
                    <a:pt x="249560" y="33943"/>
                  </a:lnTo>
                  <a:lnTo>
                    <a:pt x="259766" y="55562"/>
                  </a:lnTo>
                  <a:lnTo>
                    <a:pt x="249560" y="77190"/>
                  </a:lnTo>
                  <a:lnTo>
                    <a:pt x="221727" y="94849"/>
                  </a:lnTo>
                  <a:lnTo>
                    <a:pt x="180443" y="106755"/>
                  </a:lnTo>
                  <a:lnTo>
                    <a:pt x="129886" y="111120"/>
                  </a:lnTo>
                  <a:close/>
                </a:path>
              </a:pathLst>
            </a:custGeom>
            <a:solidFill>
              <a:srgbClr val="F9A6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009204" y="7434610"/>
              <a:ext cx="257175" cy="111125"/>
            </a:xfrm>
            <a:custGeom>
              <a:avLst/>
              <a:gdLst/>
              <a:ahLst/>
              <a:cxnLst/>
              <a:rect l="l" t="t" r="r" b="b"/>
              <a:pathLst>
                <a:path w="257175" h="111125">
                  <a:moveTo>
                    <a:pt x="128561" y="111120"/>
                  </a:moveTo>
                  <a:lnTo>
                    <a:pt x="78519" y="106755"/>
                  </a:lnTo>
                  <a:lnTo>
                    <a:pt x="37655" y="94849"/>
                  </a:lnTo>
                  <a:lnTo>
                    <a:pt x="10103" y="77190"/>
                  </a:lnTo>
                  <a:lnTo>
                    <a:pt x="0" y="55562"/>
                  </a:lnTo>
                  <a:lnTo>
                    <a:pt x="10103" y="33934"/>
                  </a:lnTo>
                  <a:lnTo>
                    <a:pt x="37655" y="16273"/>
                  </a:lnTo>
                  <a:lnTo>
                    <a:pt x="78519" y="4366"/>
                  </a:lnTo>
                  <a:lnTo>
                    <a:pt x="128561" y="0"/>
                  </a:lnTo>
                  <a:lnTo>
                    <a:pt x="178601" y="4366"/>
                  </a:lnTo>
                  <a:lnTo>
                    <a:pt x="219464" y="16273"/>
                  </a:lnTo>
                  <a:lnTo>
                    <a:pt x="247014" y="33934"/>
                  </a:lnTo>
                  <a:lnTo>
                    <a:pt x="257117" y="55562"/>
                  </a:lnTo>
                  <a:lnTo>
                    <a:pt x="247014" y="77190"/>
                  </a:lnTo>
                  <a:lnTo>
                    <a:pt x="219464" y="94849"/>
                  </a:lnTo>
                  <a:lnTo>
                    <a:pt x="178601" y="106755"/>
                  </a:lnTo>
                  <a:lnTo>
                    <a:pt x="128561" y="111120"/>
                  </a:lnTo>
                  <a:close/>
                </a:path>
              </a:pathLst>
            </a:custGeom>
            <a:solidFill>
              <a:srgbClr val="FBD1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846970" y="6571012"/>
              <a:ext cx="581660" cy="919480"/>
            </a:xfrm>
            <a:custGeom>
              <a:avLst/>
              <a:gdLst/>
              <a:ahLst/>
              <a:cxnLst/>
              <a:rect l="l" t="t" r="r" b="b"/>
              <a:pathLst>
                <a:path w="581659" h="919479">
                  <a:moveTo>
                    <a:pt x="290654" y="919160"/>
                  </a:moveTo>
                  <a:lnTo>
                    <a:pt x="27220" y="418149"/>
                  </a:lnTo>
                  <a:lnTo>
                    <a:pt x="7482" y="358566"/>
                  </a:lnTo>
                  <a:lnTo>
                    <a:pt x="0" y="298128"/>
                  </a:lnTo>
                  <a:lnTo>
                    <a:pt x="3737" y="249771"/>
                  </a:lnTo>
                  <a:lnTo>
                    <a:pt x="14557" y="203898"/>
                  </a:lnTo>
                  <a:lnTo>
                    <a:pt x="31872" y="161123"/>
                  </a:lnTo>
                  <a:lnTo>
                    <a:pt x="55094" y="122060"/>
                  </a:lnTo>
                  <a:lnTo>
                    <a:pt x="83634" y="87321"/>
                  </a:lnTo>
                  <a:lnTo>
                    <a:pt x="116905" y="57523"/>
                  </a:lnTo>
                  <a:lnTo>
                    <a:pt x="154319" y="33277"/>
                  </a:lnTo>
                  <a:lnTo>
                    <a:pt x="195288" y="15199"/>
                  </a:lnTo>
                  <a:lnTo>
                    <a:pt x="239223" y="3902"/>
                  </a:lnTo>
                  <a:lnTo>
                    <a:pt x="285537" y="0"/>
                  </a:lnTo>
                  <a:lnTo>
                    <a:pt x="290654" y="141"/>
                  </a:lnTo>
                  <a:lnTo>
                    <a:pt x="295744" y="0"/>
                  </a:lnTo>
                  <a:lnTo>
                    <a:pt x="342063" y="3902"/>
                  </a:lnTo>
                  <a:lnTo>
                    <a:pt x="386001" y="15199"/>
                  </a:lnTo>
                  <a:lnTo>
                    <a:pt x="426971" y="33277"/>
                  </a:lnTo>
                  <a:lnTo>
                    <a:pt x="464385" y="57523"/>
                  </a:lnTo>
                  <a:lnTo>
                    <a:pt x="497655" y="87321"/>
                  </a:lnTo>
                  <a:lnTo>
                    <a:pt x="526193" y="122060"/>
                  </a:lnTo>
                  <a:lnTo>
                    <a:pt x="549413" y="161123"/>
                  </a:lnTo>
                  <a:lnTo>
                    <a:pt x="566726" y="203898"/>
                  </a:lnTo>
                  <a:lnTo>
                    <a:pt x="577545" y="249771"/>
                  </a:lnTo>
                  <a:lnTo>
                    <a:pt x="581281" y="298128"/>
                  </a:lnTo>
                  <a:lnTo>
                    <a:pt x="579326" y="324944"/>
                  </a:lnTo>
                  <a:lnTo>
                    <a:pt x="573799" y="358566"/>
                  </a:lnTo>
                  <a:lnTo>
                    <a:pt x="565208" y="391974"/>
                  </a:lnTo>
                  <a:lnTo>
                    <a:pt x="554061" y="418149"/>
                  </a:lnTo>
                  <a:lnTo>
                    <a:pt x="290654" y="919160"/>
                  </a:lnTo>
                  <a:close/>
                </a:path>
              </a:pathLst>
            </a:custGeom>
            <a:solidFill>
              <a:srgbClr val="E338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979907" y="6677991"/>
              <a:ext cx="315595" cy="316230"/>
            </a:xfrm>
            <a:custGeom>
              <a:avLst/>
              <a:gdLst/>
              <a:ahLst/>
              <a:cxnLst/>
              <a:rect l="l" t="t" r="r" b="b"/>
              <a:pathLst>
                <a:path w="315595" h="316229">
                  <a:moveTo>
                    <a:pt x="157716" y="315862"/>
                  </a:moveTo>
                  <a:lnTo>
                    <a:pt x="107867" y="307811"/>
                  </a:lnTo>
                  <a:lnTo>
                    <a:pt x="64572" y="285393"/>
                  </a:lnTo>
                  <a:lnTo>
                    <a:pt x="30431" y="251207"/>
                  </a:lnTo>
                  <a:lnTo>
                    <a:pt x="8040" y="207853"/>
                  </a:lnTo>
                  <a:lnTo>
                    <a:pt x="0" y="157933"/>
                  </a:lnTo>
                  <a:lnTo>
                    <a:pt x="8040" y="108011"/>
                  </a:lnTo>
                  <a:lnTo>
                    <a:pt x="30431" y="64656"/>
                  </a:lnTo>
                  <a:lnTo>
                    <a:pt x="64572" y="30469"/>
                  </a:lnTo>
                  <a:lnTo>
                    <a:pt x="107867" y="8050"/>
                  </a:lnTo>
                  <a:lnTo>
                    <a:pt x="157716" y="0"/>
                  </a:lnTo>
                  <a:lnTo>
                    <a:pt x="207553" y="8050"/>
                  </a:lnTo>
                  <a:lnTo>
                    <a:pt x="250840" y="30469"/>
                  </a:lnTo>
                  <a:lnTo>
                    <a:pt x="284978" y="64656"/>
                  </a:lnTo>
                  <a:lnTo>
                    <a:pt x="307367" y="108011"/>
                  </a:lnTo>
                  <a:lnTo>
                    <a:pt x="315407" y="157933"/>
                  </a:lnTo>
                  <a:lnTo>
                    <a:pt x="307367" y="207853"/>
                  </a:lnTo>
                  <a:lnTo>
                    <a:pt x="284978" y="251207"/>
                  </a:lnTo>
                  <a:lnTo>
                    <a:pt x="250840" y="285393"/>
                  </a:lnTo>
                  <a:lnTo>
                    <a:pt x="207553" y="307811"/>
                  </a:lnTo>
                  <a:lnTo>
                    <a:pt x="157716" y="31586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7677617" y="4641195"/>
            <a:ext cx="9795510" cy="30626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2235" algn="ctr">
              <a:lnSpc>
                <a:spcPct val="100000"/>
              </a:lnSpc>
              <a:spcBef>
                <a:spcPts val="100"/>
              </a:spcBef>
            </a:pPr>
            <a:r>
              <a:rPr sz="4000" b="1" spc="-10" dirty="0">
                <a:latin typeface="Trebuchet MS"/>
                <a:cs typeface="Trebuchet MS"/>
                <a:hlinkClick r:id="rId3"/>
              </a:rPr>
              <a:t>https://www.ucm.es/clinicalogopedia</a:t>
            </a:r>
            <a:endParaRPr sz="40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40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745"/>
              </a:spcBef>
            </a:pPr>
            <a:endParaRPr sz="40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3500" spc="-35" dirty="0">
                <a:latin typeface="Trebuchet MS"/>
                <a:cs typeface="Trebuchet MS"/>
              </a:rPr>
              <a:t>Facultad</a:t>
            </a:r>
            <a:r>
              <a:rPr sz="3500" spc="-210" dirty="0">
                <a:latin typeface="Trebuchet MS"/>
                <a:cs typeface="Trebuchet MS"/>
              </a:rPr>
              <a:t> </a:t>
            </a:r>
            <a:r>
              <a:rPr sz="3500" dirty="0">
                <a:latin typeface="Trebuchet MS"/>
                <a:cs typeface="Trebuchet MS"/>
              </a:rPr>
              <a:t>de</a:t>
            </a:r>
            <a:r>
              <a:rPr sz="3500" spc="-150" dirty="0">
                <a:latin typeface="Trebuchet MS"/>
                <a:cs typeface="Trebuchet MS"/>
              </a:rPr>
              <a:t> </a:t>
            </a:r>
            <a:r>
              <a:rPr sz="3500" spc="-65" dirty="0">
                <a:latin typeface="Trebuchet MS"/>
                <a:cs typeface="Trebuchet MS"/>
              </a:rPr>
              <a:t>Psicología,</a:t>
            </a:r>
            <a:r>
              <a:rPr sz="3500" spc="-150" dirty="0">
                <a:latin typeface="Trebuchet MS"/>
                <a:cs typeface="Trebuchet MS"/>
              </a:rPr>
              <a:t> </a:t>
            </a:r>
            <a:r>
              <a:rPr sz="3500" spc="-75" dirty="0">
                <a:latin typeface="Trebuchet MS"/>
                <a:cs typeface="Trebuchet MS"/>
              </a:rPr>
              <a:t>Pabellón</a:t>
            </a:r>
            <a:r>
              <a:rPr sz="3500" spc="-155" dirty="0">
                <a:latin typeface="Trebuchet MS"/>
                <a:cs typeface="Trebuchet MS"/>
              </a:rPr>
              <a:t> </a:t>
            </a:r>
            <a:r>
              <a:rPr sz="3500" spc="-130" dirty="0">
                <a:latin typeface="Trebuchet MS"/>
                <a:cs typeface="Trebuchet MS"/>
              </a:rPr>
              <a:t>Lateral </a:t>
            </a:r>
            <a:r>
              <a:rPr sz="3500" spc="-350" dirty="0">
                <a:latin typeface="Trebuchet MS"/>
                <a:cs typeface="Trebuchet MS"/>
              </a:rPr>
              <a:t>I,</a:t>
            </a:r>
            <a:r>
              <a:rPr sz="3500" spc="-110" dirty="0">
                <a:latin typeface="Trebuchet MS"/>
                <a:cs typeface="Trebuchet MS"/>
              </a:rPr>
              <a:t> </a:t>
            </a:r>
            <a:r>
              <a:rPr sz="3500" spc="-40" dirty="0">
                <a:latin typeface="Trebuchet MS"/>
                <a:cs typeface="Trebuchet MS"/>
              </a:rPr>
              <a:t>planta</a:t>
            </a:r>
            <a:r>
              <a:rPr sz="3500" spc="-150" dirty="0">
                <a:latin typeface="Trebuchet MS"/>
                <a:cs typeface="Trebuchet MS"/>
              </a:rPr>
              <a:t> </a:t>
            </a:r>
            <a:r>
              <a:rPr sz="3500" spc="135" dirty="0">
                <a:latin typeface="Trebuchet MS"/>
                <a:cs typeface="Trebuchet MS"/>
              </a:rPr>
              <a:t>-</a:t>
            </a:r>
            <a:r>
              <a:rPr sz="3500" spc="-900" dirty="0">
                <a:latin typeface="Trebuchet MS"/>
                <a:cs typeface="Trebuchet MS"/>
              </a:rPr>
              <a:t>1</a:t>
            </a:r>
            <a:endParaRPr sz="3500">
              <a:latin typeface="Trebuchet MS"/>
              <a:cs typeface="Trebuchet MS"/>
            </a:endParaRPr>
          </a:p>
          <a:p>
            <a:pPr marL="90805" algn="ctr">
              <a:lnSpc>
                <a:spcPct val="100000"/>
              </a:lnSpc>
              <a:spcBef>
                <a:spcPts val="675"/>
              </a:spcBef>
            </a:pPr>
            <a:r>
              <a:rPr sz="3500" i="1" spc="-125" dirty="0">
                <a:latin typeface="Trebuchet MS"/>
                <a:cs typeface="Trebuchet MS"/>
              </a:rPr>
              <a:t>Faculty</a:t>
            </a:r>
            <a:r>
              <a:rPr sz="3500" i="1" spc="-140" dirty="0">
                <a:latin typeface="Trebuchet MS"/>
                <a:cs typeface="Trebuchet MS"/>
              </a:rPr>
              <a:t> </a:t>
            </a:r>
            <a:r>
              <a:rPr sz="3500" i="1" spc="-30" dirty="0">
                <a:latin typeface="Trebuchet MS"/>
                <a:cs typeface="Trebuchet MS"/>
              </a:rPr>
              <a:t>of</a:t>
            </a:r>
            <a:r>
              <a:rPr sz="3500" i="1" spc="-120" dirty="0">
                <a:latin typeface="Trebuchet MS"/>
                <a:cs typeface="Trebuchet MS"/>
              </a:rPr>
              <a:t> </a:t>
            </a:r>
            <a:r>
              <a:rPr sz="3500" i="1" spc="-100" dirty="0">
                <a:latin typeface="Trebuchet MS"/>
                <a:cs typeface="Trebuchet MS"/>
              </a:rPr>
              <a:t>Psychology,</a:t>
            </a:r>
            <a:r>
              <a:rPr sz="3500" i="1" spc="-114" dirty="0">
                <a:latin typeface="Trebuchet MS"/>
                <a:cs typeface="Trebuchet MS"/>
              </a:rPr>
              <a:t> </a:t>
            </a:r>
            <a:r>
              <a:rPr sz="3500" i="1" spc="-155" dirty="0">
                <a:latin typeface="Trebuchet MS"/>
                <a:cs typeface="Trebuchet MS"/>
              </a:rPr>
              <a:t>Pavilion</a:t>
            </a:r>
            <a:r>
              <a:rPr sz="3500" i="1" spc="-110" dirty="0">
                <a:latin typeface="Trebuchet MS"/>
                <a:cs typeface="Trebuchet MS"/>
              </a:rPr>
              <a:t> </a:t>
            </a:r>
            <a:r>
              <a:rPr sz="3500" i="1" spc="-350" dirty="0">
                <a:latin typeface="Trebuchet MS"/>
                <a:cs typeface="Trebuchet MS"/>
              </a:rPr>
              <a:t>I,</a:t>
            </a:r>
            <a:r>
              <a:rPr sz="3500" i="1" spc="-110" dirty="0">
                <a:latin typeface="Trebuchet MS"/>
                <a:cs typeface="Trebuchet MS"/>
              </a:rPr>
              <a:t> </a:t>
            </a:r>
            <a:r>
              <a:rPr sz="3500" i="1" spc="135" dirty="0">
                <a:latin typeface="Trebuchet MS"/>
                <a:cs typeface="Trebuchet MS"/>
              </a:rPr>
              <a:t>-</a:t>
            </a:r>
            <a:r>
              <a:rPr sz="3500" i="1" spc="-850" dirty="0">
                <a:latin typeface="Trebuchet MS"/>
                <a:cs typeface="Trebuchet MS"/>
              </a:rPr>
              <a:t>1</a:t>
            </a:r>
            <a:r>
              <a:rPr sz="3500" i="1" spc="-110" dirty="0">
                <a:latin typeface="Trebuchet MS"/>
                <a:cs typeface="Trebuchet MS"/>
              </a:rPr>
              <a:t> </a:t>
            </a:r>
            <a:r>
              <a:rPr sz="3500" i="1" spc="-10" dirty="0">
                <a:latin typeface="Trebuchet MS"/>
                <a:cs typeface="Trebuchet MS"/>
              </a:rPr>
              <a:t>floor</a:t>
            </a:r>
            <a:endParaRPr sz="35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263872"/>
              <a:ext cx="18288000" cy="8023225"/>
            </a:xfrm>
            <a:custGeom>
              <a:avLst/>
              <a:gdLst/>
              <a:ahLst/>
              <a:cxnLst/>
              <a:rect l="l" t="t" r="r" b="b"/>
              <a:pathLst>
                <a:path w="18288000" h="8023225">
                  <a:moveTo>
                    <a:pt x="0" y="8023126"/>
                  </a:moveTo>
                  <a:lnTo>
                    <a:pt x="18288000" y="8023126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8023126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8000" cy="2264410"/>
            </a:xfrm>
            <a:custGeom>
              <a:avLst/>
              <a:gdLst/>
              <a:ahLst/>
              <a:cxnLst/>
              <a:rect l="l" t="t" r="r" b="b"/>
              <a:pathLst>
                <a:path w="18288000" h="2264410">
                  <a:moveTo>
                    <a:pt x="18287849" y="2263873"/>
                  </a:moveTo>
                  <a:lnTo>
                    <a:pt x="0" y="2263873"/>
                  </a:lnTo>
                  <a:lnTo>
                    <a:pt x="0" y="0"/>
                  </a:lnTo>
                  <a:lnTo>
                    <a:pt x="18287849" y="0"/>
                  </a:lnTo>
                  <a:lnTo>
                    <a:pt x="18287849" y="2263873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38392" y="2534106"/>
              <a:ext cx="8170712" cy="197728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212674" y="4408941"/>
              <a:ext cx="640715" cy="640080"/>
            </a:xfrm>
            <a:custGeom>
              <a:avLst/>
              <a:gdLst/>
              <a:ahLst/>
              <a:cxnLst/>
              <a:rect l="l" t="t" r="r" b="b"/>
              <a:pathLst>
                <a:path w="640714" h="640079">
                  <a:moveTo>
                    <a:pt x="18197" y="309879"/>
                  </a:moveTo>
                  <a:lnTo>
                    <a:pt x="129" y="309879"/>
                  </a:lnTo>
                  <a:lnTo>
                    <a:pt x="5418" y="260349"/>
                  </a:lnTo>
                  <a:lnTo>
                    <a:pt x="18021" y="213359"/>
                  </a:lnTo>
                  <a:lnTo>
                    <a:pt x="37345" y="168909"/>
                  </a:lnTo>
                  <a:lnTo>
                    <a:pt x="62798" y="129539"/>
                  </a:lnTo>
                  <a:lnTo>
                    <a:pt x="93786" y="92709"/>
                  </a:lnTo>
                  <a:lnTo>
                    <a:pt x="129717" y="62229"/>
                  </a:lnTo>
                  <a:lnTo>
                    <a:pt x="169998" y="36829"/>
                  </a:lnTo>
                  <a:lnTo>
                    <a:pt x="214036" y="17779"/>
                  </a:lnTo>
                  <a:lnTo>
                    <a:pt x="261238" y="5079"/>
                  </a:lnTo>
                  <a:lnTo>
                    <a:pt x="311012" y="0"/>
                  </a:lnTo>
                  <a:lnTo>
                    <a:pt x="329071" y="0"/>
                  </a:lnTo>
                  <a:lnTo>
                    <a:pt x="377343" y="5079"/>
                  </a:lnTo>
                  <a:lnTo>
                    <a:pt x="423221" y="16509"/>
                  </a:lnTo>
                  <a:lnTo>
                    <a:pt x="426289" y="17779"/>
                  </a:lnTo>
                  <a:lnTo>
                    <a:pt x="311012" y="17779"/>
                  </a:lnTo>
                  <a:lnTo>
                    <a:pt x="291425" y="24129"/>
                  </a:lnTo>
                  <a:lnTo>
                    <a:pt x="258157" y="24129"/>
                  </a:lnTo>
                  <a:lnTo>
                    <a:pt x="207309" y="39369"/>
                  </a:lnTo>
                  <a:lnTo>
                    <a:pt x="160685" y="63499"/>
                  </a:lnTo>
                  <a:lnTo>
                    <a:pt x="119154" y="93979"/>
                  </a:lnTo>
                  <a:lnTo>
                    <a:pt x="83582" y="132079"/>
                  </a:lnTo>
                  <a:lnTo>
                    <a:pt x="89095" y="134619"/>
                  </a:lnTo>
                  <a:lnTo>
                    <a:pt x="94942" y="138429"/>
                  </a:lnTo>
                  <a:lnTo>
                    <a:pt x="101122" y="140969"/>
                  </a:lnTo>
                  <a:lnTo>
                    <a:pt x="108519" y="144779"/>
                  </a:lnTo>
                  <a:lnTo>
                    <a:pt x="73751" y="144779"/>
                  </a:lnTo>
                  <a:lnTo>
                    <a:pt x="51233" y="181609"/>
                  </a:lnTo>
                  <a:lnTo>
                    <a:pt x="34134" y="222249"/>
                  </a:lnTo>
                  <a:lnTo>
                    <a:pt x="22955" y="265429"/>
                  </a:lnTo>
                  <a:lnTo>
                    <a:pt x="18197" y="309879"/>
                  </a:lnTo>
                  <a:close/>
                </a:path>
                <a:path w="640714" h="640079">
                  <a:moveTo>
                    <a:pt x="329071" y="186689"/>
                  </a:moveTo>
                  <a:lnTo>
                    <a:pt x="311012" y="186689"/>
                  </a:lnTo>
                  <a:lnTo>
                    <a:pt x="311012" y="17779"/>
                  </a:lnTo>
                  <a:lnTo>
                    <a:pt x="329071" y="17779"/>
                  </a:lnTo>
                  <a:lnTo>
                    <a:pt x="329071" y="186689"/>
                  </a:lnTo>
                  <a:close/>
                </a:path>
                <a:path w="640714" h="640079">
                  <a:moveTo>
                    <a:pt x="467242" y="186689"/>
                  </a:moveTo>
                  <a:lnTo>
                    <a:pt x="329071" y="186689"/>
                  </a:lnTo>
                  <a:lnTo>
                    <a:pt x="359762" y="185419"/>
                  </a:lnTo>
                  <a:lnTo>
                    <a:pt x="389483" y="182879"/>
                  </a:lnTo>
                  <a:lnTo>
                    <a:pt x="418095" y="179069"/>
                  </a:lnTo>
                  <a:lnTo>
                    <a:pt x="445457" y="173989"/>
                  </a:lnTo>
                  <a:lnTo>
                    <a:pt x="439665" y="153669"/>
                  </a:lnTo>
                  <a:lnTo>
                    <a:pt x="418383" y="101599"/>
                  </a:lnTo>
                  <a:lnTo>
                    <a:pt x="397957" y="67309"/>
                  </a:lnTo>
                  <a:lnTo>
                    <a:pt x="352658" y="25399"/>
                  </a:lnTo>
                  <a:lnTo>
                    <a:pt x="329071" y="17779"/>
                  </a:lnTo>
                  <a:lnTo>
                    <a:pt x="426289" y="17779"/>
                  </a:lnTo>
                  <a:lnTo>
                    <a:pt x="441627" y="24129"/>
                  </a:lnTo>
                  <a:lnTo>
                    <a:pt x="382250" y="24129"/>
                  </a:lnTo>
                  <a:lnTo>
                    <a:pt x="407038" y="49529"/>
                  </a:lnTo>
                  <a:lnTo>
                    <a:pt x="429072" y="82549"/>
                  </a:lnTo>
                  <a:lnTo>
                    <a:pt x="447887" y="123189"/>
                  </a:lnTo>
                  <a:lnTo>
                    <a:pt x="463019" y="168909"/>
                  </a:lnTo>
                  <a:lnTo>
                    <a:pt x="517232" y="168909"/>
                  </a:lnTo>
                  <a:lnTo>
                    <a:pt x="494908" y="176529"/>
                  </a:lnTo>
                  <a:lnTo>
                    <a:pt x="466982" y="185419"/>
                  </a:lnTo>
                  <a:lnTo>
                    <a:pt x="467242" y="186689"/>
                  </a:lnTo>
                  <a:close/>
                </a:path>
                <a:path w="640714" h="640079">
                  <a:moveTo>
                    <a:pt x="196398" y="168909"/>
                  </a:moveTo>
                  <a:lnTo>
                    <a:pt x="177387" y="168909"/>
                  </a:lnTo>
                  <a:lnTo>
                    <a:pt x="192520" y="123189"/>
                  </a:lnTo>
                  <a:lnTo>
                    <a:pt x="211335" y="82549"/>
                  </a:lnTo>
                  <a:lnTo>
                    <a:pt x="233369" y="49529"/>
                  </a:lnTo>
                  <a:lnTo>
                    <a:pt x="258157" y="24129"/>
                  </a:lnTo>
                  <a:lnTo>
                    <a:pt x="291425" y="24129"/>
                  </a:lnTo>
                  <a:lnTo>
                    <a:pt x="287507" y="25399"/>
                  </a:lnTo>
                  <a:lnTo>
                    <a:pt x="264416" y="41909"/>
                  </a:lnTo>
                  <a:lnTo>
                    <a:pt x="222024" y="101599"/>
                  </a:lnTo>
                  <a:lnTo>
                    <a:pt x="200742" y="153669"/>
                  </a:lnTo>
                  <a:lnTo>
                    <a:pt x="196398" y="168909"/>
                  </a:lnTo>
                  <a:close/>
                </a:path>
                <a:path w="640714" h="640079">
                  <a:moveTo>
                    <a:pt x="517232" y="168909"/>
                  </a:moveTo>
                  <a:lnTo>
                    <a:pt x="463019" y="168909"/>
                  </a:lnTo>
                  <a:lnTo>
                    <a:pt x="483814" y="163829"/>
                  </a:lnTo>
                  <a:lnTo>
                    <a:pt x="503509" y="156209"/>
                  </a:lnTo>
                  <a:lnTo>
                    <a:pt x="522026" y="149859"/>
                  </a:lnTo>
                  <a:lnTo>
                    <a:pt x="539286" y="140969"/>
                  </a:lnTo>
                  <a:lnTo>
                    <a:pt x="545464" y="138429"/>
                  </a:lnTo>
                  <a:lnTo>
                    <a:pt x="551314" y="134619"/>
                  </a:lnTo>
                  <a:lnTo>
                    <a:pt x="556825" y="132079"/>
                  </a:lnTo>
                  <a:lnTo>
                    <a:pt x="521253" y="93979"/>
                  </a:lnTo>
                  <a:lnTo>
                    <a:pt x="479722" y="63499"/>
                  </a:lnTo>
                  <a:lnTo>
                    <a:pt x="433098" y="39369"/>
                  </a:lnTo>
                  <a:lnTo>
                    <a:pt x="382250" y="24129"/>
                  </a:lnTo>
                  <a:lnTo>
                    <a:pt x="441627" y="24129"/>
                  </a:lnTo>
                  <a:lnTo>
                    <a:pt x="505644" y="58419"/>
                  </a:lnTo>
                  <a:lnTo>
                    <a:pt x="541110" y="87629"/>
                  </a:lnTo>
                  <a:lnTo>
                    <a:pt x="572027" y="121919"/>
                  </a:lnTo>
                  <a:lnTo>
                    <a:pt x="578620" y="130809"/>
                  </a:lnTo>
                  <a:lnTo>
                    <a:pt x="581753" y="134619"/>
                  </a:lnTo>
                  <a:lnTo>
                    <a:pt x="587754" y="144779"/>
                  </a:lnTo>
                  <a:lnTo>
                    <a:pt x="566657" y="144779"/>
                  </a:lnTo>
                  <a:lnTo>
                    <a:pt x="544931" y="156209"/>
                  </a:lnTo>
                  <a:lnTo>
                    <a:pt x="520953" y="167639"/>
                  </a:lnTo>
                  <a:lnTo>
                    <a:pt x="517232" y="168909"/>
                  </a:lnTo>
                  <a:close/>
                </a:path>
                <a:path w="640714" h="640079">
                  <a:moveTo>
                    <a:pt x="176683" y="309879"/>
                  </a:moveTo>
                  <a:lnTo>
                    <a:pt x="158621" y="309879"/>
                  </a:lnTo>
                  <a:lnTo>
                    <a:pt x="159895" y="278129"/>
                  </a:lnTo>
                  <a:lnTo>
                    <a:pt x="159946" y="276859"/>
                  </a:lnTo>
                  <a:lnTo>
                    <a:pt x="162912" y="245109"/>
                  </a:lnTo>
                  <a:lnTo>
                    <a:pt x="167434" y="214629"/>
                  </a:lnTo>
                  <a:lnTo>
                    <a:pt x="173427" y="185419"/>
                  </a:lnTo>
                  <a:lnTo>
                    <a:pt x="145499" y="176529"/>
                  </a:lnTo>
                  <a:lnTo>
                    <a:pt x="119455" y="167639"/>
                  </a:lnTo>
                  <a:lnTo>
                    <a:pt x="95478" y="156209"/>
                  </a:lnTo>
                  <a:lnTo>
                    <a:pt x="73751" y="144779"/>
                  </a:lnTo>
                  <a:lnTo>
                    <a:pt x="108519" y="144779"/>
                  </a:lnTo>
                  <a:lnTo>
                    <a:pt x="118381" y="149859"/>
                  </a:lnTo>
                  <a:lnTo>
                    <a:pt x="136898" y="156209"/>
                  </a:lnTo>
                  <a:lnTo>
                    <a:pt x="156593" y="163829"/>
                  </a:lnTo>
                  <a:lnTo>
                    <a:pt x="177387" y="168909"/>
                  </a:lnTo>
                  <a:lnTo>
                    <a:pt x="196398" y="168909"/>
                  </a:lnTo>
                  <a:lnTo>
                    <a:pt x="194950" y="173989"/>
                  </a:lnTo>
                  <a:lnTo>
                    <a:pt x="222239" y="179069"/>
                  </a:lnTo>
                  <a:lnTo>
                    <a:pt x="250772" y="182879"/>
                  </a:lnTo>
                  <a:lnTo>
                    <a:pt x="280409" y="185419"/>
                  </a:lnTo>
                  <a:lnTo>
                    <a:pt x="311012" y="186689"/>
                  </a:lnTo>
                  <a:lnTo>
                    <a:pt x="467242" y="186689"/>
                  </a:lnTo>
                  <a:lnTo>
                    <a:pt x="467763" y="189229"/>
                  </a:lnTo>
                  <a:lnTo>
                    <a:pt x="190982" y="189229"/>
                  </a:lnTo>
                  <a:lnTo>
                    <a:pt x="185222" y="217169"/>
                  </a:lnTo>
                  <a:lnTo>
                    <a:pt x="180857" y="247649"/>
                  </a:lnTo>
                  <a:lnTo>
                    <a:pt x="178099" y="276859"/>
                  </a:lnTo>
                  <a:lnTo>
                    <a:pt x="177979" y="278129"/>
                  </a:lnTo>
                  <a:lnTo>
                    <a:pt x="176683" y="309879"/>
                  </a:lnTo>
                  <a:close/>
                </a:path>
                <a:path w="640714" h="640079">
                  <a:moveTo>
                    <a:pt x="320204" y="640079"/>
                  </a:moveTo>
                  <a:lnTo>
                    <a:pt x="273663" y="636269"/>
                  </a:lnTo>
                  <a:lnTo>
                    <a:pt x="229199" y="626109"/>
                  </a:lnTo>
                  <a:lnTo>
                    <a:pt x="187281" y="610869"/>
                  </a:lnTo>
                  <a:lnTo>
                    <a:pt x="148381" y="589279"/>
                  </a:lnTo>
                  <a:lnTo>
                    <a:pt x="112969" y="563879"/>
                  </a:lnTo>
                  <a:lnTo>
                    <a:pt x="81517" y="533399"/>
                  </a:lnTo>
                  <a:lnTo>
                    <a:pt x="54494" y="497839"/>
                  </a:lnTo>
                  <a:lnTo>
                    <a:pt x="32373" y="459739"/>
                  </a:lnTo>
                  <a:lnTo>
                    <a:pt x="15622" y="419099"/>
                  </a:lnTo>
                  <a:lnTo>
                    <a:pt x="4715" y="374649"/>
                  </a:lnTo>
                  <a:lnTo>
                    <a:pt x="119" y="328917"/>
                  </a:lnTo>
                  <a:lnTo>
                    <a:pt x="0" y="309879"/>
                  </a:lnTo>
                  <a:lnTo>
                    <a:pt x="622210" y="309879"/>
                  </a:lnTo>
                  <a:lnTo>
                    <a:pt x="617451" y="265429"/>
                  </a:lnTo>
                  <a:lnTo>
                    <a:pt x="606273" y="222249"/>
                  </a:lnTo>
                  <a:lnTo>
                    <a:pt x="589175" y="181609"/>
                  </a:lnTo>
                  <a:lnTo>
                    <a:pt x="566657" y="144779"/>
                  </a:lnTo>
                  <a:lnTo>
                    <a:pt x="587754" y="144779"/>
                  </a:lnTo>
                  <a:lnTo>
                    <a:pt x="606504" y="176529"/>
                  </a:lnTo>
                  <a:lnTo>
                    <a:pt x="624935" y="220979"/>
                  </a:lnTo>
                  <a:lnTo>
                    <a:pt x="636438" y="269239"/>
                  </a:lnTo>
                  <a:lnTo>
                    <a:pt x="640408" y="320039"/>
                  </a:lnTo>
                  <a:lnTo>
                    <a:pt x="639846" y="327727"/>
                  </a:lnTo>
                  <a:lnTo>
                    <a:pt x="639759" y="328917"/>
                  </a:lnTo>
                  <a:lnTo>
                    <a:pt x="18186" y="328917"/>
                  </a:lnTo>
                  <a:lnTo>
                    <a:pt x="22272" y="369569"/>
                  </a:lnTo>
                  <a:lnTo>
                    <a:pt x="31818" y="410209"/>
                  </a:lnTo>
                  <a:lnTo>
                    <a:pt x="46437" y="447039"/>
                  </a:lnTo>
                  <a:lnTo>
                    <a:pt x="65740" y="482599"/>
                  </a:lnTo>
                  <a:lnTo>
                    <a:pt x="98788" y="482599"/>
                  </a:lnTo>
                  <a:lnTo>
                    <a:pt x="94117" y="485139"/>
                  </a:lnTo>
                  <a:lnTo>
                    <a:pt x="87409" y="487679"/>
                  </a:lnTo>
                  <a:lnTo>
                    <a:pt x="81000" y="491489"/>
                  </a:lnTo>
                  <a:lnTo>
                    <a:pt x="74889" y="496569"/>
                  </a:lnTo>
                  <a:lnTo>
                    <a:pt x="103370" y="529589"/>
                  </a:lnTo>
                  <a:lnTo>
                    <a:pt x="136481" y="560069"/>
                  </a:lnTo>
                  <a:lnTo>
                    <a:pt x="173678" y="584199"/>
                  </a:lnTo>
                  <a:lnTo>
                    <a:pt x="214418" y="603249"/>
                  </a:lnTo>
                  <a:lnTo>
                    <a:pt x="258157" y="615949"/>
                  </a:lnTo>
                  <a:lnTo>
                    <a:pt x="295342" y="615949"/>
                  </a:lnTo>
                  <a:lnTo>
                    <a:pt x="311012" y="621029"/>
                  </a:lnTo>
                  <a:lnTo>
                    <a:pt x="428048" y="621029"/>
                  </a:lnTo>
                  <a:lnTo>
                    <a:pt x="422264" y="623569"/>
                  </a:lnTo>
                  <a:lnTo>
                    <a:pt x="372595" y="634999"/>
                  </a:lnTo>
                  <a:lnTo>
                    <a:pt x="320204" y="640079"/>
                  </a:lnTo>
                  <a:close/>
                </a:path>
                <a:path w="640714" h="640079">
                  <a:moveTo>
                    <a:pt x="329071" y="309879"/>
                  </a:moveTo>
                  <a:lnTo>
                    <a:pt x="311012" y="309879"/>
                  </a:lnTo>
                  <a:lnTo>
                    <a:pt x="311012" y="203199"/>
                  </a:lnTo>
                  <a:lnTo>
                    <a:pt x="279465" y="201929"/>
                  </a:lnTo>
                  <a:lnTo>
                    <a:pt x="248846" y="199389"/>
                  </a:lnTo>
                  <a:lnTo>
                    <a:pt x="219302" y="195579"/>
                  </a:lnTo>
                  <a:lnTo>
                    <a:pt x="190982" y="189229"/>
                  </a:lnTo>
                  <a:lnTo>
                    <a:pt x="449425" y="189229"/>
                  </a:lnTo>
                  <a:lnTo>
                    <a:pt x="421031" y="195579"/>
                  </a:lnTo>
                  <a:lnTo>
                    <a:pt x="391409" y="199389"/>
                  </a:lnTo>
                  <a:lnTo>
                    <a:pt x="360706" y="201929"/>
                  </a:lnTo>
                  <a:lnTo>
                    <a:pt x="329071" y="203199"/>
                  </a:lnTo>
                  <a:lnTo>
                    <a:pt x="329071" y="309879"/>
                  </a:lnTo>
                  <a:close/>
                </a:path>
                <a:path w="640714" h="640079">
                  <a:moveTo>
                    <a:pt x="481787" y="309879"/>
                  </a:moveTo>
                  <a:lnTo>
                    <a:pt x="463725" y="309879"/>
                  </a:lnTo>
                  <a:lnTo>
                    <a:pt x="462428" y="278129"/>
                  </a:lnTo>
                  <a:lnTo>
                    <a:pt x="459550" y="247649"/>
                  </a:lnTo>
                  <a:lnTo>
                    <a:pt x="455185" y="217169"/>
                  </a:lnTo>
                  <a:lnTo>
                    <a:pt x="449425" y="189229"/>
                  </a:lnTo>
                  <a:lnTo>
                    <a:pt x="467763" y="189229"/>
                  </a:lnTo>
                  <a:lnTo>
                    <a:pt x="472974" y="214629"/>
                  </a:lnTo>
                  <a:lnTo>
                    <a:pt x="477496" y="245109"/>
                  </a:lnTo>
                  <a:lnTo>
                    <a:pt x="480462" y="276859"/>
                  </a:lnTo>
                  <a:lnTo>
                    <a:pt x="481787" y="309879"/>
                  </a:lnTo>
                  <a:close/>
                </a:path>
                <a:path w="640714" h="640079">
                  <a:moveTo>
                    <a:pt x="98788" y="482599"/>
                  </a:moveTo>
                  <a:lnTo>
                    <a:pt x="65740" y="482599"/>
                  </a:lnTo>
                  <a:lnTo>
                    <a:pt x="88050" y="469899"/>
                  </a:lnTo>
                  <a:lnTo>
                    <a:pt x="113006" y="457199"/>
                  </a:lnTo>
                  <a:lnTo>
                    <a:pt x="140381" y="447039"/>
                  </a:lnTo>
                  <a:lnTo>
                    <a:pt x="169951" y="438149"/>
                  </a:lnTo>
                  <a:lnTo>
                    <a:pt x="165373" y="411479"/>
                  </a:lnTo>
                  <a:lnTo>
                    <a:pt x="161921" y="384809"/>
                  </a:lnTo>
                  <a:lnTo>
                    <a:pt x="159650" y="356869"/>
                  </a:lnTo>
                  <a:lnTo>
                    <a:pt x="158616" y="328917"/>
                  </a:lnTo>
                  <a:lnTo>
                    <a:pt x="176677" y="328917"/>
                  </a:lnTo>
                  <a:lnTo>
                    <a:pt x="177678" y="355599"/>
                  </a:lnTo>
                  <a:lnTo>
                    <a:pt x="179854" y="382269"/>
                  </a:lnTo>
                  <a:lnTo>
                    <a:pt x="183145" y="408939"/>
                  </a:lnTo>
                  <a:lnTo>
                    <a:pt x="187495" y="433069"/>
                  </a:lnTo>
                  <a:lnTo>
                    <a:pt x="471328" y="433069"/>
                  </a:lnTo>
                  <a:lnTo>
                    <a:pt x="470892" y="435609"/>
                  </a:lnTo>
                  <a:lnTo>
                    <a:pt x="311012" y="435609"/>
                  </a:lnTo>
                  <a:lnTo>
                    <a:pt x="279267" y="436879"/>
                  </a:lnTo>
                  <a:lnTo>
                    <a:pt x="248568" y="439419"/>
                  </a:lnTo>
                  <a:lnTo>
                    <a:pt x="219070" y="443229"/>
                  </a:lnTo>
                  <a:lnTo>
                    <a:pt x="190929" y="449579"/>
                  </a:lnTo>
                  <a:lnTo>
                    <a:pt x="191931" y="453389"/>
                  </a:lnTo>
                  <a:lnTo>
                    <a:pt x="173408" y="453389"/>
                  </a:lnTo>
                  <a:lnTo>
                    <a:pt x="153755" y="459739"/>
                  </a:lnTo>
                  <a:lnTo>
                    <a:pt x="135111" y="466089"/>
                  </a:lnTo>
                  <a:lnTo>
                    <a:pt x="117544" y="473709"/>
                  </a:lnTo>
                  <a:lnTo>
                    <a:pt x="101123" y="481329"/>
                  </a:lnTo>
                  <a:lnTo>
                    <a:pt x="98788" y="482599"/>
                  </a:lnTo>
                  <a:close/>
                </a:path>
                <a:path w="640714" h="640079">
                  <a:moveTo>
                    <a:pt x="452914" y="433069"/>
                  </a:moveTo>
                  <a:lnTo>
                    <a:pt x="187495" y="433069"/>
                  </a:lnTo>
                  <a:lnTo>
                    <a:pt x="246944" y="422909"/>
                  </a:lnTo>
                  <a:lnTo>
                    <a:pt x="278481" y="420369"/>
                  </a:lnTo>
                  <a:lnTo>
                    <a:pt x="311012" y="419099"/>
                  </a:lnTo>
                  <a:lnTo>
                    <a:pt x="311012" y="328917"/>
                  </a:lnTo>
                  <a:lnTo>
                    <a:pt x="329071" y="328917"/>
                  </a:lnTo>
                  <a:lnTo>
                    <a:pt x="329071" y="419099"/>
                  </a:lnTo>
                  <a:lnTo>
                    <a:pt x="361690" y="420369"/>
                  </a:lnTo>
                  <a:lnTo>
                    <a:pt x="393312" y="422909"/>
                  </a:lnTo>
                  <a:lnTo>
                    <a:pt x="452914" y="433069"/>
                  </a:lnTo>
                  <a:close/>
                </a:path>
                <a:path w="640714" h="640079">
                  <a:moveTo>
                    <a:pt x="471328" y="433069"/>
                  </a:moveTo>
                  <a:lnTo>
                    <a:pt x="452914" y="433069"/>
                  </a:lnTo>
                  <a:lnTo>
                    <a:pt x="457262" y="408939"/>
                  </a:lnTo>
                  <a:lnTo>
                    <a:pt x="460553" y="382269"/>
                  </a:lnTo>
                  <a:lnTo>
                    <a:pt x="462626" y="356869"/>
                  </a:lnTo>
                  <a:lnTo>
                    <a:pt x="462729" y="355599"/>
                  </a:lnTo>
                  <a:lnTo>
                    <a:pt x="463731" y="328917"/>
                  </a:lnTo>
                  <a:lnTo>
                    <a:pt x="481790" y="328917"/>
                  </a:lnTo>
                  <a:lnTo>
                    <a:pt x="480803" y="355599"/>
                  </a:lnTo>
                  <a:lnTo>
                    <a:pt x="480756" y="356869"/>
                  </a:lnTo>
                  <a:lnTo>
                    <a:pt x="478486" y="384809"/>
                  </a:lnTo>
                  <a:lnTo>
                    <a:pt x="475034" y="411479"/>
                  </a:lnTo>
                  <a:lnTo>
                    <a:pt x="471328" y="433069"/>
                  </a:lnTo>
                  <a:close/>
                </a:path>
                <a:path w="640714" h="640079">
                  <a:moveTo>
                    <a:pt x="594940" y="482599"/>
                  </a:moveTo>
                  <a:lnTo>
                    <a:pt x="574670" y="482599"/>
                  </a:lnTo>
                  <a:lnTo>
                    <a:pt x="593971" y="447039"/>
                  </a:lnTo>
                  <a:lnTo>
                    <a:pt x="608589" y="410209"/>
                  </a:lnTo>
                  <a:lnTo>
                    <a:pt x="618135" y="369569"/>
                  </a:lnTo>
                  <a:lnTo>
                    <a:pt x="622220" y="328917"/>
                  </a:lnTo>
                  <a:lnTo>
                    <a:pt x="639759" y="328917"/>
                  </a:lnTo>
                  <a:lnTo>
                    <a:pt x="636974" y="367029"/>
                  </a:lnTo>
                  <a:lnTo>
                    <a:pt x="626997" y="411479"/>
                  </a:lnTo>
                  <a:lnTo>
                    <a:pt x="610964" y="453389"/>
                  </a:lnTo>
                  <a:lnTo>
                    <a:pt x="594940" y="482599"/>
                  </a:lnTo>
                  <a:close/>
                </a:path>
                <a:path w="640714" h="640079">
                  <a:moveTo>
                    <a:pt x="329071" y="621029"/>
                  </a:moveTo>
                  <a:lnTo>
                    <a:pt x="311012" y="621029"/>
                  </a:lnTo>
                  <a:lnTo>
                    <a:pt x="311012" y="435609"/>
                  </a:lnTo>
                  <a:lnTo>
                    <a:pt x="329071" y="435609"/>
                  </a:lnTo>
                  <a:lnTo>
                    <a:pt x="329071" y="621029"/>
                  </a:lnTo>
                  <a:close/>
                </a:path>
                <a:path w="640714" h="640079">
                  <a:moveTo>
                    <a:pt x="428048" y="621029"/>
                  </a:moveTo>
                  <a:lnTo>
                    <a:pt x="329071" y="621029"/>
                  </a:lnTo>
                  <a:lnTo>
                    <a:pt x="352658" y="613409"/>
                  </a:lnTo>
                  <a:lnTo>
                    <a:pt x="375835" y="596899"/>
                  </a:lnTo>
                  <a:lnTo>
                    <a:pt x="418383" y="538479"/>
                  </a:lnTo>
                  <a:lnTo>
                    <a:pt x="435796" y="496569"/>
                  </a:lnTo>
                  <a:lnTo>
                    <a:pt x="449478" y="449579"/>
                  </a:lnTo>
                  <a:lnTo>
                    <a:pt x="421263" y="443229"/>
                  </a:lnTo>
                  <a:lnTo>
                    <a:pt x="391686" y="439419"/>
                  </a:lnTo>
                  <a:lnTo>
                    <a:pt x="360904" y="436879"/>
                  </a:lnTo>
                  <a:lnTo>
                    <a:pt x="329071" y="435609"/>
                  </a:lnTo>
                  <a:lnTo>
                    <a:pt x="470892" y="435609"/>
                  </a:lnTo>
                  <a:lnTo>
                    <a:pt x="470456" y="438149"/>
                  </a:lnTo>
                  <a:lnTo>
                    <a:pt x="500026" y="447039"/>
                  </a:lnTo>
                  <a:lnTo>
                    <a:pt x="517136" y="453389"/>
                  </a:lnTo>
                  <a:lnTo>
                    <a:pt x="466999" y="453389"/>
                  </a:lnTo>
                  <a:lnTo>
                    <a:pt x="451864" y="505459"/>
                  </a:lnTo>
                  <a:lnTo>
                    <a:pt x="432304" y="549909"/>
                  </a:lnTo>
                  <a:lnTo>
                    <a:pt x="408904" y="586739"/>
                  </a:lnTo>
                  <a:lnTo>
                    <a:pt x="382250" y="615949"/>
                  </a:lnTo>
                  <a:lnTo>
                    <a:pt x="439616" y="615949"/>
                  </a:lnTo>
                  <a:lnTo>
                    <a:pt x="428048" y="621029"/>
                  </a:lnTo>
                  <a:close/>
                </a:path>
                <a:path w="640714" h="640079">
                  <a:moveTo>
                    <a:pt x="295342" y="615949"/>
                  </a:moveTo>
                  <a:lnTo>
                    <a:pt x="258157" y="615949"/>
                  </a:lnTo>
                  <a:lnTo>
                    <a:pt x="231503" y="586739"/>
                  </a:lnTo>
                  <a:lnTo>
                    <a:pt x="208103" y="549909"/>
                  </a:lnTo>
                  <a:lnTo>
                    <a:pt x="188544" y="505459"/>
                  </a:lnTo>
                  <a:lnTo>
                    <a:pt x="173408" y="453389"/>
                  </a:lnTo>
                  <a:lnTo>
                    <a:pt x="191931" y="453389"/>
                  </a:lnTo>
                  <a:lnTo>
                    <a:pt x="197270" y="473709"/>
                  </a:lnTo>
                  <a:lnTo>
                    <a:pt x="204612" y="496569"/>
                  </a:lnTo>
                  <a:lnTo>
                    <a:pt x="222024" y="538479"/>
                  </a:lnTo>
                  <a:lnTo>
                    <a:pt x="242376" y="571499"/>
                  </a:lnTo>
                  <a:lnTo>
                    <a:pt x="287507" y="613409"/>
                  </a:lnTo>
                  <a:lnTo>
                    <a:pt x="295342" y="615949"/>
                  </a:lnTo>
                  <a:close/>
                </a:path>
                <a:path w="640714" h="640079">
                  <a:moveTo>
                    <a:pt x="439616" y="615949"/>
                  </a:moveTo>
                  <a:lnTo>
                    <a:pt x="382250" y="615949"/>
                  </a:lnTo>
                  <a:lnTo>
                    <a:pt x="425989" y="603249"/>
                  </a:lnTo>
                  <a:lnTo>
                    <a:pt x="466729" y="584199"/>
                  </a:lnTo>
                  <a:lnTo>
                    <a:pt x="503926" y="560069"/>
                  </a:lnTo>
                  <a:lnTo>
                    <a:pt x="537037" y="529589"/>
                  </a:lnTo>
                  <a:lnTo>
                    <a:pt x="565519" y="496569"/>
                  </a:lnTo>
                  <a:lnTo>
                    <a:pt x="559409" y="491489"/>
                  </a:lnTo>
                  <a:lnTo>
                    <a:pt x="552999" y="487679"/>
                  </a:lnTo>
                  <a:lnTo>
                    <a:pt x="546291" y="485139"/>
                  </a:lnTo>
                  <a:lnTo>
                    <a:pt x="539286" y="481329"/>
                  </a:lnTo>
                  <a:lnTo>
                    <a:pt x="522865" y="473709"/>
                  </a:lnTo>
                  <a:lnTo>
                    <a:pt x="505298" y="466089"/>
                  </a:lnTo>
                  <a:lnTo>
                    <a:pt x="486652" y="459739"/>
                  </a:lnTo>
                  <a:lnTo>
                    <a:pt x="466999" y="453389"/>
                  </a:lnTo>
                  <a:lnTo>
                    <a:pt x="517136" y="453389"/>
                  </a:lnTo>
                  <a:lnTo>
                    <a:pt x="527402" y="457199"/>
                  </a:lnTo>
                  <a:lnTo>
                    <a:pt x="552358" y="469899"/>
                  </a:lnTo>
                  <a:lnTo>
                    <a:pt x="574670" y="482599"/>
                  </a:lnTo>
                  <a:lnTo>
                    <a:pt x="594940" y="482599"/>
                  </a:lnTo>
                  <a:lnTo>
                    <a:pt x="589366" y="492759"/>
                  </a:lnTo>
                  <a:lnTo>
                    <a:pt x="586415" y="497839"/>
                  </a:lnTo>
                  <a:lnTo>
                    <a:pt x="583352" y="501649"/>
                  </a:lnTo>
                  <a:lnTo>
                    <a:pt x="580181" y="506729"/>
                  </a:lnTo>
                  <a:lnTo>
                    <a:pt x="548170" y="544829"/>
                  </a:lnTo>
                  <a:lnTo>
                    <a:pt x="510729" y="576579"/>
                  </a:lnTo>
                  <a:lnTo>
                    <a:pt x="468535" y="603249"/>
                  </a:lnTo>
                  <a:lnTo>
                    <a:pt x="439616" y="61594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532767" y="4729033"/>
              <a:ext cx="410845" cy="410845"/>
            </a:xfrm>
            <a:custGeom>
              <a:avLst/>
              <a:gdLst/>
              <a:ahLst/>
              <a:cxnLst/>
              <a:rect l="l" t="t" r="r" b="b"/>
              <a:pathLst>
                <a:path w="410845" h="410845">
                  <a:moveTo>
                    <a:pt x="103320" y="385595"/>
                  </a:moveTo>
                  <a:lnTo>
                    <a:pt x="0" y="0"/>
                  </a:lnTo>
                  <a:lnTo>
                    <a:pt x="385595" y="103320"/>
                  </a:lnTo>
                  <a:lnTo>
                    <a:pt x="271276" y="177737"/>
                  </a:lnTo>
                  <a:lnTo>
                    <a:pt x="364866" y="271326"/>
                  </a:lnTo>
                  <a:lnTo>
                    <a:pt x="177705" y="271326"/>
                  </a:lnTo>
                  <a:lnTo>
                    <a:pt x="103320" y="385595"/>
                  </a:lnTo>
                  <a:close/>
                </a:path>
                <a:path w="410845" h="410845">
                  <a:moveTo>
                    <a:pt x="324386" y="410808"/>
                  </a:moveTo>
                  <a:lnTo>
                    <a:pt x="317185" y="410808"/>
                  </a:lnTo>
                  <a:lnTo>
                    <a:pt x="177705" y="271326"/>
                  </a:lnTo>
                  <a:lnTo>
                    <a:pt x="364866" y="271326"/>
                  </a:lnTo>
                  <a:lnTo>
                    <a:pt x="410778" y="317237"/>
                  </a:lnTo>
                  <a:lnTo>
                    <a:pt x="410778" y="324417"/>
                  </a:lnTo>
                  <a:lnTo>
                    <a:pt x="324386" y="410808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546276" y="4742542"/>
              <a:ext cx="387350" cy="387985"/>
            </a:xfrm>
            <a:custGeom>
              <a:avLst/>
              <a:gdLst/>
              <a:ahLst/>
              <a:cxnLst/>
              <a:rect l="l" t="t" r="r" b="b"/>
              <a:pathLst>
                <a:path w="387350" h="387985">
                  <a:moveTo>
                    <a:pt x="93494" y="348921"/>
                  </a:moveTo>
                  <a:lnTo>
                    <a:pt x="0" y="0"/>
                  </a:lnTo>
                  <a:lnTo>
                    <a:pt x="348918" y="93494"/>
                  </a:lnTo>
                  <a:lnTo>
                    <a:pt x="252555" y="156222"/>
                  </a:lnTo>
                  <a:lnTo>
                    <a:pt x="242679" y="162650"/>
                  </a:lnTo>
                  <a:lnTo>
                    <a:pt x="251012" y="170983"/>
                  </a:lnTo>
                  <a:lnTo>
                    <a:pt x="387347" y="307318"/>
                  </a:lnTo>
                  <a:lnTo>
                    <a:pt x="307276" y="387388"/>
                  </a:lnTo>
                  <a:lnTo>
                    <a:pt x="170951" y="251062"/>
                  </a:lnTo>
                  <a:lnTo>
                    <a:pt x="162618" y="242729"/>
                  </a:lnTo>
                  <a:lnTo>
                    <a:pt x="156189" y="252605"/>
                  </a:lnTo>
                  <a:lnTo>
                    <a:pt x="93494" y="348921"/>
                  </a:lnTo>
                  <a:close/>
                </a:path>
              </a:pathLst>
            </a:custGeom>
            <a:ln w="1910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263927" y="4559712"/>
            <a:ext cx="4846955" cy="39497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400" b="1" spc="-10" dirty="0">
                <a:latin typeface="Trebuchet MS"/>
                <a:cs typeface="Trebuchet MS"/>
                <a:hlinkClick r:id="rId3"/>
              </a:rPr>
              <a:t>https://www.ucm.es/diversidad/</a:t>
            </a:r>
            <a:endParaRPr sz="2400">
              <a:latin typeface="Trebuchet MS"/>
              <a:cs typeface="Trebuchet MS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566290" y="2805711"/>
            <a:ext cx="17139285" cy="6732905"/>
            <a:chOff x="566290" y="2805711"/>
            <a:chExt cx="17139285" cy="6732905"/>
          </a:xfrm>
        </p:grpSpPr>
        <p:sp>
          <p:nvSpPr>
            <p:cNvPr id="11" name="object 11"/>
            <p:cNvSpPr/>
            <p:nvPr/>
          </p:nvSpPr>
          <p:spPr>
            <a:xfrm>
              <a:off x="1175128" y="7297791"/>
              <a:ext cx="250825" cy="370205"/>
            </a:xfrm>
            <a:custGeom>
              <a:avLst/>
              <a:gdLst/>
              <a:ahLst/>
              <a:cxnLst/>
              <a:rect l="l" t="t" r="r" b="b"/>
              <a:pathLst>
                <a:path w="250825" h="370204">
                  <a:moveTo>
                    <a:pt x="212862" y="369981"/>
                  </a:moveTo>
                  <a:lnTo>
                    <a:pt x="172416" y="361549"/>
                  </a:lnTo>
                  <a:lnTo>
                    <a:pt x="136494" y="334843"/>
                  </a:lnTo>
                  <a:lnTo>
                    <a:pt x="101341" y="297590"/>
                  </a:lnTo>
                  <a:lnTo>
                    <a:pt x="68753" y="252857"/>
                  </a:lnTo>
                  <a:lnTo>
                    <a:pt x="40529" y="203708"/>
                  </a:lnTo>
                  <a:lnTo>
                    <a:pt x="18463" y="153209"/>
                  </a:lnTo>
                  <a:lnTo>
                    <a:pt x="4355" y="104425"/>
                  </a:lnTo>
                  <a:lnTo>
                    <a:pt x="0" y="60421"/>
                  </a:lnTo>
                  <a:lnTo>
                    <a:pt x="3948" y="39160"/>
                  </a:lnTo>
                  <a:lnTo>
                    <a:pt x="13652" y="23363"/>
                  </a:lnTo>
                  <a:lnTo>
                    <a:pt x="27940" y="10989"/>
                  </a:lnTo>
                  <a:lnTo>
                    <a:pt x="45638" y="0"/>
                  </a:lnTo>
                  <a:lnTo>
                    <a:pt x="102515" y="98518"/>
                  </a:lnTo>
                  <a:lnTo>
                    <a:pt x="85516" y="123868"/>
                  </a:lnTo>
                  <a:lnTo>
                    <a:pt x="87512" y="161556"/>
                  </a:lnTo>
                  <a:lnTo>
                    <a:pt x="103898" y="202590"/>
                  </a:lnTo>
                  <a:lnTo>
                    <a:pt x="130067" y="237975"/>
                  </a:lnTo>
                  <a:lnTo>
                    <a:pt x="161415" y="258717"/>
                  </a:lnTo>
                  <a:lnTo>
                    <a:pt x="193336" y="255824"/>
                  </a:lnTo>
                  <a:lnTo>
                    <a:pt x="250214" y="354339"/>
                  </a:lnTo>
                  <a:lnTo>
                    <a:pt x="231359" y="364183"/>
                  </a:lnTo>
                  <a:lnTo>
                    <a:pt x="212862" y="369981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26687" y="7258991"/>
              <a:ext cx="110796" cy="13813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73174" y="7512716"/>
              <a:ext cx="110796" cy="138138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028767" y="7164719"/>
              <a:ext cx="600075" cy="600075"/>
            </a:xfrm>
            <a:custGeom>
              <a:avLst/>
              <a:gdLst/>
              <a:ahLst/>
              <a:cxnLst/>
              <a:rect l="l" t="t" r="r" b="b"/>
              <a:pathLst>
                <a:path w="600075" h="600075">
                  <a:moveTo>
                    <a:pt x="299878" y="599819"/>
                  </a:moveTo>
                  <a:lnTo>
                    <a:pt x="251195" y="595893"/>
                  </a:lnTo>
                  <a:lnTo>
                    <a:pt x="205036" y="584534"/>
                  </a:lnTo>
                  <a:lnTo>
                    <a:pt x="162004" y="566358"/>
                  </a:lnTo>
                  <a:lnTo>
                    <a:pt x="122717" y="541983"/>
                  </a:lnTo>
                  <a:lnTo>
                    <a:pt x="87790" y="512024"/>
                  </a:lnTo>
                  <a:lnTo>
                    <a:pt x="57834" y="477095"/>
                  </a:lnTo>
                  <a:lnTo>
                    <a:pt x="33459" y="437806"/>
                  </a:lnTo>
                  <a:lnTo>
                    <a:pt x="15283" y="394774"/>
                  </a:lnTo>
                  <a:lnTo>
                    <a:pt x="3923" y="348616"/>
                  </a:lnTo>
                  <a:lnTo>
                    <a:pt x="0" y="299938"/>
                  </a:lnTo>
                  <a:lnTo>
                    <a:pt x="3923" y="251269"/>
                  </a:lnTo>
                  <a:lnTo>
                    <a:pt x="15282" y="205110"/>
                  </a:lnTo>
                  <a:lnTo>
                    <a:pt x="33458" y="162077"/>
                  </a:lnTo>
                  <a:lnTo>
                    <a:pt x="57834" y="122788"/>
                  </a:lnTo>
                  <a:lnTo>
                    <a:pt x="87793" y="87861"/>
                  </a:lnTo>
                  <a:lnTo>
                    <a:pt x="122722" y="57905"/>
                  </a:lnTo>
                  <a:lnTo>
                    <a:pt x="162014" y="33529"/>
                  </a:lnTo>
                  <a:lnTo>
                    <a:pt x="205048" y="15353"/>
                  </a:lnTo>
                  <a:lnTo>
                    <a:pt x="251209" y="3994"/>
                  </a:lnTo>
                  <a:lnTo>
                    <a:pt x="300738" y="0"/>
                  </a:lnTo>
                  <a:lnTo>
                    <a:pt x="299873" y="0"/>
                  </a:lnTo>
                  <a:lnTo>
                    <a:pt x="348548" y="3994"/>
                  </a:lnTo>
                  <a:lnTo>
                    <a:pt x="394707" y="15353"/>
                  </a:lnTo>
                  <a:lnTo>
                    <a:pt x="437740" y="33529"/>
                  </a:lnTo>
                  <a:lnTo>
                    <a:pt x="441360" y="35776"/>
                  </a:lnTo>
                  <a:lnTo>
                    <a:pt x="299881" y="35776"/>
                  </a:lnTo>
                  <a:lnTo>
                    <a:pt x="246678" y="41148"/>
                  </a:lnTo>
                  <a:lnTo>
                    <a:pt x="197118" y="56553"/>
                  </a:lnTo>
                  <a:lnTo>
                    <a:pt x="152252" y="80927"/>
                  </a:lnTo>
                  <a:lnTo>
                    <a:pt x="113144" y="113205"/>
                  </a:lnTo>
                  <a:lnTo>
                    <a:pt x="80867" y="152316"/>
                  </a:lnTo>
                  <a:lnTo>
                    <a:pt x="56494" y="197182"/>
                  </a:lnTo>
                  <a:lnTo>
                    <a:pt x="41086" y="246742"/>
                  </a:lnTo>
                  <a:lnTo>
                    <a:pt x="35712" y="299938"/>
                  </a:lnTo>
                  <a:lnTo>
                    <a:pt x="41084" y="353135"/>
                  </a:lnTo>
                  <a:lnTo>
                    <a:pt x="56488" y="402698"/>
                  </a:lnTo>
                  <a:lnTo>
                    <a:pt x="80863" y="447568"/>
                  </a:lnTo>
                  <a:lnTo>
                    <a:pt x="113141" y="486676"/>
                  </a:lnTo>
                  <a:lnTo>
                    <a:pt x="152252" y="518954"/>
                  </a:lnTo>
                  <a:lnTo>
                    <a:pt x="197122" y="543329"/>
                  </a:lnTo>
                  <a:lnTo>
                    <a:pt x="246685" y="558736"/>
                  </a:lnTo>
                  <a:lnTo>
                    <a:pt x="299875" y="564108"/>
                  </a:lnTo>
                  <a:lnTo>
                    <a:pt x="441359" y="564108"/>
                  </a:lnTo>
                  <a:lnTo>
                    <a:pt x="437734" y="566358"/>
                  </a:lnTo>
                  <a:lnTo>
                    <a:pt x="394702" y="584534"/>
                  </a:lnTo>
                  <a:lnTo>
                    <a:pt x="348544" y="595893"/>
                  </a:lnTo>
                  <a:lnTo>
                    <a:pt x="299878" y="599819"/>
                  </a:lnTo>
                  <a:close/>
                </a:path>
                <a:path w="600075" h="600075">
                  <a:moveTo>
                    <a:pt x="441359" y="564108"/>
                  </a:moveTo>
                  <a:lnTo>
                    <a:pt x="299875" y="564108"/>
                  </a:lnTo>
                  <a:lnTo>
                    <a:pt x="353078" y="558736"/>
                  </a:lnTo>
                  <a:lnTo>
                    <a:pt x="402641" y="543329"/>
                  </a:lnTo>
                  <a:lnTo>
                    <a:pt x="447508" y="518954"/>
                  </a:lnTo>
                  <a:lnTo>
                    <a:pt x="486614" y="486676"/>
                  </a:lnTo>
                  <a:lnTo>
                    <a:pt x="518889" y="447568"/>
                  </a:lnTo>
                  <a:lnTo>
                    <a:pt x="543264" y="402698"/>
                  </a:lnTo>
                  <a:lnTo>
                    <a:pt x="558671" y="353135"/>
                  </a:lnTo>
                  <a:lnTo>
                    <a:pt x="564043" y="299938"/>
                  </a:lnTo>
                  <a:lnTo>
                    <a:pt x="558671" y="246742"/>
                  </a:lnTo>
                  <a:lnTo>
                    <a:pt x="543266" y="197182"/>
                  </a:lnTo>
                  <a:lnTo>
                    <a:pt x="518892" y="152316"/>
                  </a:lnTo>
                  <a:lnTo>
                    <a:pt x="486611" y="113205"/>
                  </a:lnTo>
                  <a:lnTo>
                    <a:pt x="447497" y="80927"/>
                  </a:lnTo>
                  <a:lnTo>
                    <a:pt x="402627" y="56553"/>
                  </a:lnTo>
                  <a:lnTo>
                    <a:pt x="353070" y="41148"/>
                  </a:lnTo>
                  <a:lnTo>
                    <a:pt x="299881" y="35776"/>
                  </a:lnTo>
                  <a:lnTo>
                    <a:pt x="441360" y="35776"/>
                  </a:lnTo>
                  <a:lnTo>
                    <a:pt x="477028" y="57905"/>
                  </a:lnTo>
                  <a:lnTo>
                    <a:pt x="511952" y="87861"/>
                  </a:lnTo>
                  <a:lnTo>
                    <a:pt x="541906" y="122788"/>
                  </a:lnTo>
                  <a:lnTo>
                    <a:pt x="566283" y="162077"/>
                  </a:lnTo>
                  <a:lnTo>
                    <a:pt x="584460" y="205110"/>
                  </a:lnTo>
                  <a:lnTo>
                    <a:pt x="595821" y="251269"/>
                  </a:lnTo>
                  <a:lnTo>
                    <a:pt x="599747" y="299938"/>
                  </a:lnTo>
                  <a:lnTo>
                    <a:pt x="595823" y="348616"/>
                  </a:lnTo>
                  <a:lnTo>
                    <a:pt x="584465" y="394774"/>
                  </a:lnTo>
                  <a:lnTo>
                    <a:pt x="566289" y="437806"/>
                  </a:lnTo>
                  <a:lnTo>
                    <a:pt x="541914" y="477095"/>
                  </a:lnTo>
                  <a:lnTo>
                    <a:pt x="511955" y="512024"/>
                  </a:lnTo>
                  <a:lnTo>
                    <a:pt x="477023" y="541983"/>
                  </a:lnTo>
                  <a:lnTo>
                    <a:pt x="441359" y="564108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524380" y="7146894"/>
              <a:ext cx="721360" cy="615950"/>
            </a:xfrm>
            <a:custGeom>
              <a:avLst/>
              <a:gdLst/>
              <a:ahLst/>
              <a:cxnLst/>
              <a:rect l="l" t="t" r="r" b="b"/>
              <a:pathLst>
                <a:path w="721360" h="615950">
                  <a:moveTo>
                    <a:pt x="682185" y="615377"/>
                  </a:moveTo>
                  <a:lnTo>
                    <a:pt x="38614" y="615377"/>
                  </a:lnTo>
                  <a:lnTo>
                    <a:pt x="23530" y="612101"/>
                  </a:lnTo>
                  <a:lnTo>
                    <a:pt x="11262" y="603884"/>
                  </a:lnTo>
                  <a:lnTo>
                    <a:pt x="3016" y="591760"/>
                  </a:lnTo>
                  <a:lnTo>
                    <a:pt x="0" y="576762"/>
                  </a:lnTo>
                  <a:lnTo>
                    <a:pt x="0" y="160586"/>
                  </a:lnTo>
                  <a:lnTo>
                    <a:pt x="3361" y="145857"/>
                  </a:lnTo>
                  <a:lnTo>
                    <a:pt x="11722" y="133770"/>
                  </a:lnTo>
                  <a:lnTo>
                    <a:pt x="23875" y="125592"/>
                  </a:lnTo>
                  <a:lnTo>
                    <a:pt x="38614" y="122585"/>
                  </a:lnTo>
                  <a:lnTo>
                    <a:pt x="226782" y="122585"/>
                  </a:lnTo>
                  <a:lnTo>
                    <a:pt x="239040" y="76539"/>
                  </a:lnTo>
                  <a:lnTo>
                    <a:pt x="265549" y="38767"/>
                  </a:lnTo>
                  <a:lnTo>
                    <a:pt x="303321" y="12258"/>
                  </a:lnTo>
                  <a:lnTo>
                    <a:pt x="349367" y="0"/>
                  </a:lnTo>
                  <a:lnTo>
                    <a:pt x="392002" y="3334"/>
                  </a:lnTo>
                  <a:lnTo>
                    <a:pt x="430077" y="19319"/>
                  </a:lnTo>
                  <a:lnTo>
                    <a:pt x="431859" y="20839"/>
                  </a:lnTo>
                  <a:lnTo>
                    <a:pt x="360400" y="20839"/>
                  </a:lnTo>
                  <a:lnTo>
                    <a:pt x="316757" y="29659"/>
                  </a:lnTo>
                  <a:lnTo>
                    <a:pt x="281102" y="53707"/>
                  </a:lnTo>
                  <a:lnTo>
                    <a:pt x="257055" y="89362"/>
                  </a:lnTo>
                  <a:lnTo>
                    <a:pt x="248234" y="133004"/>
                  </a:lnTo>
                  <a:lnTo>
                    <a:pt x="250340" y="143424"/>
                  </a:lnTo>
                  <a:lnTo>
                    <a:pt x="250464" y="144037"/>
                  </a:lnTo>
                  <a:lnTo>
                    <a:pt x="39227" y="144037"/>
                  </a:lnTo>
                  <a:lnTo>
                    <a:pt x="53879" y="156908"/>
                  </a:lnTo>
                  <a:lnTo>
                    <a:pt x="22678" y="156908"/>
                  </a:lnTo>
                  <a:lnTo>
                    <a:pt x="22065" y="158134"/>
                  </a:lnTo>
                  <a:lnTo>
                    <a:pt x="22065" y="579827"/>
                  </a:lnTo>
                  <a:lnTo>
                    <a:pt x="55250" y="579827"/>
                  </a:lnTo>
                  <a:lnTo>
                    <a:pt x="39227" y="593924"/>
                  </a:lnTo>
                  <a:lnTo>
                    <a:pt x="716132" y="593924"/>
                  </a:lnTo>
                  <a:lnTo>
                    <a:pt x="709307" y="604114"/>
                  </a:lnTo>
                  <a:lnTo>
                    <a:pt x="697183" y="612360"/>
                  </a:lnTo>
                  <a:lnTo>
                    <a:pt x="682185" y="615377"/>
                  </a:lnTo>
                  <a:close/>
                </a:path>
                <a:path w="721360" h="615950">
                  <a:moveTo>
                    <a:pt x="428942" y="245170"/>
                  </a:moveTo>
                  <a:lnTo>
                    <a:pt x="360400" y="245170"/>
                  </a:lnTo>
                  <a:lnTo>
                    <a:pt x="404042" y="236349"/>
                  </a:lnTo>
                  <a:lnTo>
                    <a:pt x="439697" y="212302"/>
                  </a:lnTo>
                  <a:lnTo>
                    <a:pt x="463745" y="176647"/>
                  </a:lnTo>
                  <a:lnTo>
                    <a:pt x="472565" y="133004"/>
                  </a:lnTo>
                  <a:lnTo>
                    <a:pt x="463745" y="89362"/>
                  </a:lnTo>
                  <a:lnTo>
                    <a:pt x="439697" y="53707"/>
                  </a:lnTo>
                  <a:lnTo>
                    <a:pt x="404042" y="29659"/>
                  </a:lnTo>
                  <a:lnTo>
                    <a:pt x="360400" y="20839"/>
                  </a:lnTo>
                  <a:lnTo>
                    <a:pt x="431859" y="20839"/>
                  </a:lnTo>
                  <a:lnTo>
                    <a:pt x="461238" y="45895"/>
                  </a:lnTo>
                  <a:lnTo>
                    <a:pt x="483132" y="81004"/>
                  </a:lnTo>
                  <a:lnTo>
                    <a:pt x="493404" y="122585"/>
                  </a:lnTo>
                  <a:lnTo>
                    <a:pt x="682185" y="122585"/>
                  </a:lnTo>
                  <a:lnTo>
                    <a:pt x="696924" y="125592"/>
                  </a:lnTo>
                  <a:lnTo>
                    <a:pt x="709078" y="133770"/>
                  </a:lnTo>
                  <a:lnTo>
                    <a:pt x="715756" y="143424"/>
                  </a:lnTo>
                  <a:lnTo>
                    <a:pt x="493404" y="143424"/>
                  </a:lnTo>
                  <a:lnTo>
                    <a:pt x="480121" y="192152"/>
                  </a:lnTo>
                  <a:lnTo>
                    <a:pt x="451036" y="231226"/>
                  </a:lnTo>
                  <a:lnTo>
                    <a:pt x="428942" y="245170"/>
                  </a:lnTo>
                  <a:close/>
                </a:path>
                <a:path w="721360" h="615950">
                  <a:moveTo>
                    <a:pt x="401094" y="419394"/>
                  </a:moveTo>
                  <a:lnTo>
                    <a:pt x="360093" y="419394"/>
                  </a:lnTo>
                  <a:lnTo>
                    <a:pt x="367084" y="418130"/>
                  </a:lnTo>
                  <a:lnTo>
                    <a:pt x="373271" y="414337"/>
                  </a:lnTo>
                  <a:lnTo>
                    <a:pt x="680960" y="143424"/>
                  </a:lnTo>
                  <a:lnTo>
                    <a:pt x="715756" y="143424"/>
                  </a:lnTo>
                  <a:lnTo>
                    <a:pt x="717438" y="145857"/>
                  </a:lnTo>
                  <a:lnTo>
                    <a:pt x="719960" y="156908"/>
                  </a:lnTo>
                  <a:lnTo>
                    <a:pt x="698734" y="156908"/>
                  </a:lnTo>
                  <a:lnTo>
                    <a:pt x="458468" y="368368"/>
                  </a:lnTo>
                  <a:lnTo>
                    <a:pt x="475134" y="383078"/>
                  </a:lnTo>
                  <a:lnTo>
                    <a:pt x="442532" y="383078"/>
                  </a:lnTo>
                  <a:lnTo>
                    <a:pt x="401094" y="419394"/>
                  </a:lnTo>
                  <a:close/>
                </a:path>
                <a:path w="721360" h="615950">
                  <a:moveTo>
                    <a:pt x="360400" y="266622"/>
                  </a:moveTo>
                  <a:lnTo>
                    <a:pt x="310891" y="257198"/>
                  </a:lnTo>
                  <a:lnTo>
                    <a:pt x="269629" y="231226"/>
                  </a:lnTo>
                  <a:lnTo>
                    <a:pt x="240419" y="192410"/>
                  </a:lnTo>
                  <a:lnTo>
                    <a:pt x="226782" y="144037"/>
                  </a:lnTo>
                  <a:lnTo>
                    <a:pt x="250464" y="144037"/>
                  </a:lnTo>
                  <a:lnTo>
                    <a:pt x="257055" y="176647"/>
                  </a:lnTo>
                  <a:lnTo>
                    <a:pt x="281102" y="212302"/>
                  </a:lnTo>
                  <a:lnTo>
                    <a:pt x="316757" y="236349"/>
                  </a:lnTo>
                  <a:lnTo>
                    <a:pt x="360400" y="245170"/>
                  </a:lnTo>
                  <a:lnTo>
                    <a:pt x="428942" y="245170"/>
                  </a:lnTo>
                  <a:lnTo>
                    <a:pt x="409884" y="257198"/>
                  </a:lnTo>
                  <a:lnTo>
                    <a:pt x="360400" y="266622"/>
                  </a:lnTo>
                  <a:close/>
                </a:path>
                <a:path w="721360" h="615950">
                  <a:moveTo>
                    <a:pt x="55250" y="579827"/>
                  </a:moveTo>
                  <a:lnTo>
                    <a:pt x="22065" y="579827"/>
                  </a:lnTo>
                  <a:lnTo>
                    <a:pt x="262332" y="368368"/>
                  </a:lnTo>
                  <a:lnTo>
                    <a:pt x="22678" y="156908"/>
                  </a:lnTo>
                  <a:lnTo>
                    <a:pt x="53879" y="156908"/>
                  </a:lnTo>
                  <a:lnTo>
                    <a:pt x="311332" y="383078"/>
                  </a:lnTo>
                  <a:lnTo>
                    <a:pt x="278881" y="383078"/>
                  </a:lnTo>
                  <a:lnTo>
                    <a:pt x="55250" y="579827"/>
                  </a:lnTo>
                  <a:close/>
                </a:path>
                <a:path w="721360" h="615950">
                  <a:moveTo>
                    <a:pt x="720001" y="580440"/>
                  </a:moveTo>
                  <a:lnTo>
                    <a:pt x="698734" y="580440"/>
                  </a:lnTo>
                  <a:lnTo>
                    <a:pt x="699347" y="579214"/>
                  </a:lnTo>
                  <a:lnTo>
                    <a:pt x="699347" y="159360"/>
                  </a:lnTo>
                  <a:lnTo>
                    <a:pt x="698734" y="158134"/>
                  </a:lnTo>
                  <a:lnTo>
                    <a:pt x="698734" y="156908"/>
                  </a:lnTo>
                  <a:lnTo>
                    <a:pt x="719960" y="156908"/>
                  </a:lnTo>
                  <a:lnTo>
                    <a:pt x="720800" y="160586"/>
                  </a:lnTo>
                  <a:lnTo>
                    <a:pt x="720800" y="576762"/>
                  </a:lnTo>
                  <a:lnTo>
                    <a:pt x="720001" y="580440"/>
                  </a:lnTo>
                  <a:close/>
                </a:path>
                <a:path w="721360" h="615950">
                  <a:moveTo>
                    <a:pt x="360936" y="440999"/>
                  </a:moveTo>
                  <a:lnTo>
                    <a:pt x="346523" y="438471"/>
                  </a:lnTo>
                  <a:lnTo>
                    <a:pt x="333431" y="430886"/>
                  </a:lnTo>
                  <a:lnTo>
                    <a:pt x="278881" y="383078"/>
                  </a:lnTo>
                  <a:lnTo>
                    <a:pt x="311332" y="383078"/>
                  </a:lnTo>
                  <a:lnTo>
                    <a:pt x="346915" y="414337"/>
                  </a:lnTo>
                  <a:lnTo>
                    <a:pt x="353102" y="418130"/>
                  </a:lnTo>
                  <a:lnTo>
                    <a:pt x="360093" y="419394"/>
                  </a:lnTo>
                  <a:lnTo>
                    <a:pt x="401094" y="419394"/>
                  </a:lnTo>
                  <a:lnTo>
                    <a:pt x="387981" y="430886"/>
                  </a:lnTo>
                  <a:lnTo>
                    <a:pt x="375234" y="438471"/>
                  </a:lnTo>
                  <a:lnTo>
                    <a:pt x="360936" y="440999"/>
                  </a:lnTo>
                  <a:close/>
                </a:path>
                <a:path w="721360" h="615950">
                  <a:moveTo>
                    <a:pt x="716132" y="593924"/>
                  </a:moveTo>
                  <a:lnTo>
                    <a:pt x="681573" y="593924"/>
                  </a:lnTo>
                  <a:lnTo>
                    <a:pt x="442532" y="383078"/>
                  </a:lnTo>
                  <a:lnTo>
                    <a:pt x="475134" y="383078"/>
                  </a:lnTo>
                  <a:lnTo>
                    <a:pt x="698734" y="580440"/>
                  </a:lnTo>
                  <a:lnTo>
                    <a:pt x="720001" y="580440"/>
                  </a:lnTo>
                  <a:lnTo>
                    <a:pt x="717543" y="591760"/>
                  </a:lnTo>
                  <a:lnTo>
                    <a:pt x="716132" y="59392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811353" y="7206347"/>
              <a:ext cx="146978" cy="147102"/>
            </a:xfrm>
            <a:prstGeom prst="rect">
              <a:avLst/>
            </a:prstGeom>
          </p:spPr>
        </p:pic>
        <p:pic>
          <p:nvPicPr>
            <p:cNvPr id="17" name="object 17">
              <a:hlinkClick r:id="rId7"/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66290" y="2944151"/>
              <a:ext cx="2619374" cy="2295512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108759" y="9426969"/>
              <a:ext cx="260350" cy="111125"/>
            </a:xfrm>
            <a:custGeom>
              <a:avLst/>
              <a:gdLst/>
              <a:ahLst/>
              <a:cxnLst/>
              <a:rect l="l" t="t" r="r" b="b"/>
              <a:pathLst>
                <a:path w="260350" h="111125">
                  <a:moveTo>
                    <a:pt x="129886" y="111120"/>
                  </a:moveTo>
                  <a:lnTo>
                    <a:pt x="79327" y="106755"/>
                  </a:lnTo>
                  <a:lnTo>
                    <a:pt x="38041" y="94849"/>
                  </a:lnTo>
                  <a:lnTo>
                    <a:pt x="10206" y="77190"/>
                  </a:lnTo>
                  <a:lnTo>
                    <a:pt x="0" y="55562"/>
                  </a:lnTo>
                  <a:lnTo>
                    <a:pt x="10206" y="33943"/>
                  </a:lnTo>
                  <a:lnTo>
                    <a:pt x="38041" y="16281"/>
                  </a:lnTo>
                  <a:lnTo>
                    <a:pt x="79327" y="4369"/>
                  </a:lnTo>
                  <a:lnTo>
                    <a:pt x="129886" y="0"/>
                  </a:lnTo>
                  <a:lnTo>
                    <a:pt x="180443" y="4369"/>
                  </a:lnTo>
                  <a:lnTo>
                    <a:pt x="221727" y="16281"/>
                  </a:lnTo>
                  <a:lnTo>
                    <a:pt x="249560" y="33943"/>
                  </a:lnTo>
                  <a:lnTo>
                    <a:pt x="259766" y="55562"/>
                  </a:lnTo>
                  <a:lnTo>
                    <a:pt x="249560" y="77190"/>
                  </a:lnTo>
                  <a:lnTo>
                    <a:pt x="221727" y="94849"/>
                  </a:lnTo>
                  <a:lnTo>
                    <a:pt x="180443" y="106755"/>
                  </a:lnTo>
                  <a:lnTo>
                    <a:pt x="129886" y="111120"/>
                  </a:lnTo>
                  <a:close/>
                </a:path>
              </a:pathLst>
            </a:custGeom>
            <a:solidFill>
              <a:srgbClr val="F9A6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108759" y="9413524"/>
              <a:ext cx="257175" cy="111125"/>
            </a:xfrm>
            <a:custGeom>
              <a:avLst/>
              <a:gdLst/>
              <a:ahLst/>
              <a:cxnLst/>
              <a:rect l="l" t="t" r="r" b="b"/>
              <a:pathLst>
                <a:path w="257175" h="111125">
                  <a:moveTo>
                    <a:pt x="128561" y="111120"/>
                  </a:moveTo>
                  <a:lnTo>
                    <a:pt x="78519" y="106755"/>
                  </a:lnTo>
                  <a:lnTo>
                    <a:pt x="37655" y="94849"/>
                  </a:lnTo>
                  <a:lnTo>
                    <a:pt x="10103" y="77190"/>
                  </a:lnTo>
                  <a:lnTo>
                    <a:pt x="0" y="55562"/>
                  </a:lnTo>
                  <a:lnTo>
                    <a:pt x="10103" y="33934"/>
                  </a:lnTo>
                  <a:lnTo>
                    <a:pt x="37655" y="16273"/>
                  </a:lnTo>
                  <a:lnTo>
                    <a:pt x="78519" y="4366"/>
                  </a:lnTo>
                  <a:lnTo>
                    <a:pt x="128561" y="0"/>
                  </a:lnTo>
                  <a:lnTo>
                    <a:pt x="178601" y="4366"/>
                  </a:lnTo>
                  <a:lnTo>
                    <a:pt x="219464" y="16273"/>
                  </a:lnTo>
                  <a:lnTo>
                    <a:pt x="247014" y="33934"/>
                  </a:lnTo>
                  <a:lnTo>
                    <a:pt x="257117" y="55562"/>
                  </a:lnTo>
                  <a:lnTo>
                    <a:pt x="247014" y="77190"/>
                  </a:lnTo>
                  <a:lnTo>
                    <a:pt x="219464" y="94849"/>
                  </a:lnTo>
                  <a:lnTo>
                    <a:pt x="178601" y="106755"/>
                  </a:lnTo>
                  <a:lnTo>
                    <a:pt x="128561" y="111120"/>
                  </a:lnTo>
                  <a:close/>
                </a:path>
              </a:pathLst>
            </a:custGeom>
            <a:solidFill>
              <a:srgbClr val="FBD1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946525" y="8549927"/>
              <a:ext cx="581660" cy="919480"/>
            </a:xfrm>
            <a:custGeom>
              <a:avLst/>
              <a:gdLst/>
              <a:ahLst/>
              <a:cxnLst/>
              <a:rect l="l" t="t" r="r" b="b"/>
              <a:pathLst>
                <a:path w="581660" h="919479">
                  <a:moveTo>
                    <a:pt x="290654" y="919160"/>
                  </a:moveTo>
                  <a:lnTo>
                    <a:pt x="27220" y="418149"/>
                  </a:lnTo>
                  <a:lnTo>
                    <a:pt x="7482" y="358566"/>
                  </a:lnTo>
                  <a:lnTo>
                    <a:pt x="0" y="298128"/>
                  </a:lnTo>
                  <a:lnTo>
                    <a:pt x="3737" y="249771"/>
                  </a:lnTo>
                  <a:lnTo>
                    <a:pt x="14557" y="203898"/>
                  </a:lnTo>
                  <a:lnTo>
                    <a:pt x="31872" y="161123"/>
                  </a:lnTo>
                  <a:lnTo>
                    <a:pt x="55094" y="122060"/>
                  </a:lnTo>
                  <a:lnTo>
                    <a:pt x="83634" y="87321"/>
                  </a:lnTo>
                  <a:lnTo>
                    <a:pt x="116905" y="57523"/>
                  </a:lnTo>
                  <a:lnTo>
                    <a:pt x="154319" y="33277"/>
                  </a:lnTo>
                  <a:lnTo>
                    <a:pt x="195288" y="15199"/>
                  </a:lnTo>
                  <a:lnTo>
                    <a:pt x="239223" y="3902"/>
                  </a:lnTo>
                  <a:lnTo>
                    <a:pt x="285537" y="0"/>
                  </a:lnTo>
                  <a:lnTo>
                    <a:pt x="290654" y="141"/>
                  </a:lnTo>
                  <a:lnTo>
                    <a:pt x="295744" y="0"/>
                  </a:lnTo>
                  <a:lnTo>
                    <a:pt x="342063" y="3902"/>
                  </a:lnTo>
                  <a:lnTo>
                    <a:pt x="386001" y="15199"/>
                  </a:lnTo>
                  <a:lnTo>
                    <a:pt x="426971" y="33277"/>
                  </a:lnTo>
                  <a:lnTo>
                    <a:pt x="464385" y="57523"/>
                  </a:lnTo>
                  <a:lnTo>
                    <a:pt x="497655" y="87321"/>
                  </a:lnTo>
                  <a:lnTo>
                    <a:pt x="526193" y="122060"/>
                  </a:lnTo>
                  <a:lnTo>
                    <a:pt x="549413" y="161123"/>
                  </a:lnTo>
                  <a:lnTo>
                    <a:pt x="566726" y="203898"/>
                  </a:lnTo>
                  <a:lnTo>
                    <a:pt x="577545" y="249771"/>
                  </a:lnTo>
                  <a:lnTo>
                    <a:pt x="581281" y="298128"/>
                  </a:lnTo>
                  <a:lnTo>
                    <a:pt x="579326" y="324944"/>
                  </a:lnTo>
                  <a:lnTo>
                    <a:pt x="573799" y="358566"/>
                  </a:lnTo>
                  <a:lnTo>
                    <a:pt x="565208" y="391974"/>
                  </a:lnTo>
                  <a:lnTo>
                    <a:pt x="554061" y="418149"/>
                  </a:lnTo>
                  <a:lnTo>
                    <a:pt x="290654" y="919160"/>
                  </a:lnTo>
                  <a:close/>
                </a:path>
              </a:pathLst>
            </a:custGeom>
            <a:solidFill>
              <a:srgbClr val="E338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079462" y="8656905"/>
              <a:ext cx="315595" cy="316230"/>
            </a:xfrm>
            <a:custGeom>
              <a:avLst/>
              <a:gdLst/>
              <a:ahLst/>
              <a:cxnLst/>
              <a:rect l="l" t="t" r="r" b="b"/>
              <a:pathLst>
                <a:path w="315594" h="316229">
                  <a:moveTo>
                    <a:pt x="157716" y="315862"/>
                  </a:moveTo>
                  <a:lnTo>
                    <a:pt x="107867" y="307811"/>
                  </a:lnTo>
                  <a:lnTo>
                    <a:pt x="64572" y="285393"/>
                  </a:lnTo>
                  <a:lnTo>
                    <a:pt x="30431" y="251207"/>
                  </a:lnTo>
                  <a:lnTo>
                    <a:pt x="8040" y="207853"/>
                  </a:lnTo>
                  <a:lnTo>
                    <a:pt x="0" y="157933"/>
                  </a:lnTo>
                  <a:lnTo>
                    <a:pt x="8040" y="108011"/>
                  </a:lnTo>
                  <a:lnTo>
                    <a:pt x="30431" y="64656"/>
                  </a:lnTo>
                  <a:lnTo>
                    <a:pt x="64572" y="30469"/>
                  </a:lnTo>
                  <a:lnTo>
                    <a:pt x="107867" y="8050"/>
                  </a:lnTo>
                  <a:lnTo>
                    <a:pt x="157716" y="0"/>
                  </a:lnTo>
                  <a:lnTo>
                    <a:pt x="207553" y="8050"/>
                  </a:lnTo>
                  <a:lnTo>
                    <a:pt x="250840" y="30469"/>
                  </a:lnTo>
                  <a:lnTo>
                    <a:pt x="284978" y="64656"/>
                  </a:lnTo>
                  <a:lnTo>
                    <a:pt x="307367" y="108011"/>
                  </a:lnTo>
                  <a:lnTo>
                    <a:pt x="315407" y="157933"/>
                  </a:lnTo>
                  <a:lnTo>
                    <a:pt x="307367" y="207853"/>
                  </a:lnTo>
                  <a:lnTo>
                    <a:pt x="284978" y="251207"/>
                  </a:lnTo>
                  <a:lnTo>
                    <a:pt x="250840" y="285393"/>
                  </a:lnTo>
                  <a:lnTo>
                    <a:pt x="207553" y="307811"/>
                  </a:lnTo>
                  <a:lnTo>
                    <a:pt x="157716" y="31586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0797207" y="7297791"/>
              <a:ext cx="250825" cy="370205"/>
            </a:xfrm>
            <a:custGeom>
              <a:avLst/>
              <a:gdLst/>
              <a:ahLst/>
              <a:cxnLst/>
              <a:rect l="l" t="t" r="r" b="b"/>
              <a:pathLst>
                <a:path w="250825" h="370204">
                  <a:moveTo>
                    <a:pt x="212862" y="369981"/>
                  </a:moveTo>
                  <a:lnTo>
                    <a:pt x="172416" y="361549"/>
                  </a:lnTo>
                  <a:lnTo>
                    <a:pt x="136494" y="334843"/>
                  </a:lnTo>
                  <a:lnTo>
                    <a:pt x="101341" y="297590"/>
                  </a:lnTo>
                  <a:lnTo>
                    <a:pt x="68753" y="252857"/>
                  </a:lnTo>
                  <a:lnTo>
                    <a:pt x="40529" y="203708"/>
                  </a:lnTo>
                  <a:lnTo>
                    <a:pt x="18463" y="153209"/>
                  </a:lnTo>
                  <a:lnTo>
                    <a:pt x="4355" y="104425"/>
                  </a:lnTo>
                  <a:lnTo>
                    <a:pt x="0" y="60421"/>
                  </a:lnTo>
                  <a:lnTo>
                    <a:pt x="3948" y="39160"/>
                  </a:lnTo>
                  <a:lnTo>
                    <a:pt x="13652" y="23363"/>
                  </a:lnTo>
                  <a:lnTo>
                    <a:pt x="27940" y="10989"/>
                  </a:lnTo>
                  <a:lnTo>
                    <a:pt x="45638" y="0"/>
                  </a:lnTo>
                  <a:lnTo>
                    <a:pt x="102515" y="98518"/>
                  </a:lnTo>
                  <a:lnTo>
                    <a:pt x="85516" y="123868"/>
                  </a:lnTo>
                  <a:lnTo>
                    <a:pt x="87512" y="161556"/>
                  </a:lnTo>
                  <a:lnTo>
                    <a:pt x="103898" y="202590"/>
                  </a:lnTo>
                  <a:lnTo>
                    <a:pt x="130067" y="237975"/>
                  </a:lnTo>
                  <a:lnTo>
                    <a:pt x="161415" y="258717"/>
                  </a:lnTo>
                  <a:lnTo>
                    <a:pt x="193336" y="255824"/>
                  </a:lnTo>
                  <a:lnTo>
                    <a:pt x="250214" y="354339"/>
                  </a:lnTo>
                  <a:lnTo>
                    <a:pt x="231359" y="364183"/>
                  </a:lnTo>
                  <a:lnTo>
                    <a:pt x="212862" y="369981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995253" y="7512716"/>
              <a:ext cx="110796" cy="138138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848766" y="7258991"/>
              <a:ext cx="110796" cy="138139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10650845" y="7164719"/>
              <a:ext cx="600075" cy="600075"/>
            </a:xfrm>
            <a:custGeom>
              <a:avLst/>
              <a:gdLst/>
              <a:ahLst/>
              <a:cxnLst/>
              <a:rect l="l" t="t" r="r" b="b"/>
              <a:pathLst>
                <a:path w="600075" h="600075">
                  <a:moveTo>
                    <a:pt x="299878" y="599819"/>
                  </a:moveTo>
                  <a:lnTo>
                    <a:pt x="251195" y="595893"/>
                  </a:lnTo>
                  <a:lnTo>
                    <a:pt x="205036" y="584534"/>
                  </a:lnTo>
                  <a:lnTo>
                    <a:pt x="162004" y="566358"/>
                  </a:lnTo>
                  <a:lnTo>
                    <a:pt x="122717" y="541983"/>
                  </a:lnTo>
                  <a:lnTo>
                    <a:pt x="87790" y="512024"/>
                  </a:lnTo>
                  <a:lnTo>
                    <a:pt x="57834" y="477095"/>
                  </a:lnTo>
                  <a:lnTo>
                    <a:pt x="33459" y="437806"/>
                  </a:lnTo>
                  <a:lnTo>
                    <a:pt x="15283" y="394774"/>
                  </a:lnTo>
                  <a:lnTo>
                    <a:pt x="3923" y="348616"/>
                  </a:lnTo>
                  <a:lnTo>
                    <a:pt x="0" y="299938"/>
                  </a:lnTo>
                  <a:lnTo>
                    <a:pt x="3923" y="251269"/>
                  </a:lnTo>
                  <a:lnTo>
                    <a:pt x="15282" y="205110"/>
                  </a:lnTo>
                  <a:lnTo>
                    <a:pt x="33458" y="162077"/>
                  </a:lnTo>
                  <a:lnTo>
                    <a:pt x="57834" y="122788"/>
                  </a:lnTo>
                  <a:lnTo>
                    <a:pt x="87793" y="87861"/>
                  </a:lnTo>
                  <a:lnTo>
                    <a:pt x="122722" y="57905"/>
                  </a:lnTo>
                  <a:lnTo>
                    <a:pt x="162014" y="33529"/>
                  </a:lnTo>
                  <a:lnTo>
                    <a:pt x="205048" y="15353"/>
                  </a:lnTo>
                  <a:lnTo>
                    <a:pt x="251209" y="3994"/>
                  </a:lnTo>
                  <a:lnTo>
                    <a:pt x="300738" y="0"/>
                  </a:lnTo>
                  <a:lnTo>
                    <a:pt x="299873" y="0"/>
                  </a:lnTo>
                  <a:lnTo>
                    <a:pt x="348548" y="3994"/>
                  </a:lnTo>
                  <a:lnTo>
                    <a:pt x="394707" y="15353"/>
                  </a:lnTo>
                  <a:lnTo>
                    <a:pt x="437740" y="33529"/>
                  </a:lnTo>
                  <a:lnTo>
                    <a:pt x="441360" y="35776"/>
                  </a:lnTo>
                  <a:lnTo>
                    <a:pt x="299881" y="35776"/>
                  </a:lnTo>
                  <a:lnTo>
                    <a:pt x="246678" y="41148"/>
                  </a:lnTo>
                  <a:lnTo>
                    <a:pt x="197118" y="56553"/>
                  </a:lnTo>
                  <a:lnTo>
                    <a:pt x="152252" y="80927"/>
                  </a:lnTo>
                  <a:lnTo>
                    <a:pt x="113144" y="113205"/>
                  </a:lnTo>
                  <a:lnTo>
                    <a:pt x="80867" y="152316"/>
                  </a:lnTo>
                  <a:lnTo>
                    <a:pt x="56494" y="197182"/>
                  </a:lnTo>
                  <a:lnTo>
                    <a:pt x="41086" y="246742"/>
                  </a:lnTo>
                  <a:lnTo>
                    <a:pt x="35712" y="299938"/>
                  </a:lnTo>
                  <a:lnTo>
                    <a:pt x="41084" y="353135"/>
                  </a:lnTo>
                  <a:lnTo>
                    <a:pt x="56488" y="402698"/>
                  </a:lnTo>
                  <a:lnTo>
                    <a:pt x="80863" y="447568"/>
                  </a:lnTo>
                  <a:lnTo>
                    <a:pt x="113141" y="486676"/>
                  </a:lnTo>
                  <a:lnTo>
                    <a:pt x="152252" y="518954"/>
                  </a:lnTo>
                  <a:lnTo>
                    <a:pt x="197122" y="543329"/>
                  </a:lnTo>
                  <a:lnTo>
                    <a:pt x="246685" y="558736"/>
                  </a:lnTo>
                  <a:lnTo>
                    <a:pt x="299875" y="564108"/>
                  </a:lnTo>
                  <a:lnTo>
                    <a:pt x="441359" y="564108"/>
                  </a:lnTo>
                  <a:lnTo>
                    <a:pt x="437734" y="566358"/>
                  </a:lnTo>
                  <a:lnTo>
                    <a:pt x="394702" y="584534"/>
                  </a:lnTo>
                  <a:lnTo>
                    <a:pt x="348544" y="595893"/>
                  </a:lnTo>
                  <a:lnTo>
                    <a:pt x="299878" y="599819"/>
                  </a:lnTo>
                  <a:close/>
                </a:path>
                <a:path w="600075" h="600075">
                  <a:moveTo>
                    <a:pt x="441359" y="564108"/>
                  </a:moveTo>
                  <a:lnTo>
                    <a:pt x="299875" y="564108"/>
                  </a:lnTo>
                  <a:lnTo>
                    <a:pt x="353078" y="558736"/>
                  </a:lnTo>
                  <a:lnTo>
                    <a:pt x="402641" y="543329"/>
                  </a:lnTo>
                  <a:lnTo>
                    <a:pt x="447508" y="518954"/>
                  </a:lnTo>
                  <a:lnTo>
                    <a:pt x="486614" y="486676"/>
                  </a:lnTo>
                  <a:lnTo>
                    <a:pt x="518889" y="447568"/>
                  </a:lnTo>
                  <a:lnTo>
                    <a:pt x="543264" y="402698"/>
                  </a:lnTo>
                  <a:lnTo>
                    <a:pt x="558671" y="353135"/>
                  </a:lnTo>
                  <a:lnTo>
                    <a:pt x="564043" y="299938"/>
                  </a:lnTo>
                  <a:lnTo>
                    <a:pt x="558671" y="246742"/>
                  </a:lnTo>
                  <a:lnTo>
                    <a:pt x="543266" y="197182"/>
                  </a:lnTo>
                  <a:lnTo>
                    <a:pt x="518892" y="152316"/>
                  </a:lnTo>
                  <a:lnTo>
                    <a:pt x="486611" y="113205"/>
                  </a:lnTo>
                  <a:lnTo>
                    <a:pt x="447497" y="80927"/>
                  </a:lnTo>
                  <a:lnTo>
                    <a:pt x="402627" y="56553"/>
                  </a:lnTo>
                  <a:lnTo>
                    <a:pt x="353070" y="41148"/>
                  </a:lnTo>
                  <a:lnTo>
                    <a:pt x="299881" y="35776"/>
                  </a:lnTo>
                  <a:lnTo>
                    <a:pt x="441360" y="35776"/>
                  </a:lnTo>
                  <a:lnTo>
                    <a:pt x="477028" y="57905"/>
                  </a:lnTo>
                  <a:lnTo>
                    <a:pt x="511952" y="87861"/>
                  </a:lnTo>
                  <a:lnTo>
                    <a:pt x="541906" y="122788"/>
                  </a:lnTo>
                  <a:lnTo>
                    <a:pt x="566283" y="162077"/>
                  </a:lnTo>
                  <a:lnTo>
                    <a:pt x="584460" y="205110"/>
                  </a:lnTo>
                  <a:lnTo>
                    <a:pt x="595821" y="251269"/>
                  </a:lnTo>
                  <a:lnTo>
                    <a:pt x="599747" y="299938"/>
                  </a:lnTo>
                  <a:lnTo>
                    <a:pt x="595823" y="348616"/>
                  </a:lnTo>
                  <a:lnTo>
                    <a:pt x="584465" y="394774"/>
                  </a:lnTo>
                  <a:lnTo>
                    <a:pt x="566289" y="437806"/>
                  </a:lnTo>
                  <a:lnTo>
                    <a:pt x="541914" y="477095"/>
                  </a:lnTo>
                  <a:lnTo>
                    <a:pt x="511955" y="512024"/>
                  </a:lnTo>
                  <a:lnTo>
                    <a:pt x="477023" y="541983"/>
                  </a:lnTo>
                  <a:lnTo>
                    <a:pt x="441359" y="564108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4278254" y="7146894"/>
              <a:ext cx="721360" cy="615950"/>
            </a:xfrm>
            <a:custGeom>
              <a:avLst/>
              <a:gdLst/>
              <a:ahLst/>
              <a:cxnLst/>
              <a:rect l="l" t="t" r="r" b="b"/>
              <a:pathLst>
                <a:path w="721359" h="615950">
                  <a:moveTo>
                    <a:pt x="682185" y="615377"/>
                  </a:moveTo>
                  <a:lnTo>
                    <a:pt x="38614" y="615377"/>
                  </a:lnTo>
                  <a:lnTo>
                    <a:pt x="23530" y="612101"/>
                  </a:lnTo>
                  <a:lnTo>
                    <a:pt x="11262" y="603884"/>
                  </a:lnTo>
                  <a:lnTo>
                    <a:pt x="3016" y="591760"/>
                  </a:lnTo>
                  <a:lnTo>
                    <a:pt x="0" y="576762"/>
                  </a:lnTo>
                  <a:lnTo>
                    <a:pt x="0" y="160586"/>
                  </a:lnTo>
                  <a:lnTo>
                    <a:pt x="3361" y="145857"/>
                  </a:lnTo>
                  <a:lnTo>
                    <a:pt x="11722" y="133770"/>
                  </a:lnTo>
                  <a:lnTo>
                    <a:pt x="23875" y="125592"/>
                  </a:lnTo>
                  <a:lnTo>
                    <a:pt x="38614" y="122585"/>
                  </a:lnTo>
                  <a:lnTo>
                    <a:pt x="226782" y="122585"/>
                  </a:lnTo>
                  <a:lnTo>
                    <a:pt x="239040" y="76539"/>
                  </a:lnTo>
                  <a:lnTo>
                    <a:pt x="265549" y="38767"/>
                  </a:lnTo>
                  <a:lnTo>
                    <a:pt x="303321" y="12258"/>
                  </a:lnTo>
                  <a:lnTo>
                    <a:pt x="349367" y="0"/>
                  </a:lnTo>
                  <a:lnTo>
                    <a:pt x="392002" y="3334"/>
                  </a:lnTo>
                  <a:lnTo>
                    <a:pt x="430077" y="19319"/>
                  </a:lnTo>
                  <a:lnTo>
                    <a:pt x="431859" y="20839"/>
                  </a:lnTo>
                  <a:lnTo>
                    <a:pt x="360400" y="20839"/>
                  </a:lnTo>
                  <a:lnTo>
                    <a:pt x="316757" y="29659"/>
                  </a:lnTo>
                  <a:lnTo>
                    <a:pt x="281102" y="53707"/>
                  </a:lnTo>
                  <a:lnTo>
                    <a:pt x="257055" y="89362"/>
                  </a:lnTo>
                  <a:lnTo>
                    <a:pt x="248234" y="133004"/>
                  </a:lnTo>
                  <a:lnTo>
                    <a:pt x="250340" y="143424"/>
                  </a:lnTo>
                  <a:lnTo>
                    <a:pt x="250464" y="144037"/>
                  </a:lnTo>
                  <a:lnTo>
                    <a:pt x="39227" y="144037"/>
                  </a:lnTo>
                  <a:lnTo>
                    <a:pt x="53879" y="156908"/>
                  </a:lnTo>
                  <a:lnTo>
                    <a:pt x="22678" y="156908"/>
                  </a:lnTo>
                  <a:lnTo>
                    <a:pt x="22065" y="158134"/>
                  </a:lnTo>
                  <a:lnTo>
                    <a:pt x="22065" y="579827"/>
                  </a:lnTo>
                  <a:lnTo>
                    <a:pt x="55250" y="579827"/>
                  </a:lnTo>
                  <a:lnTo>
                    <a:pt x="39227" y="593924"/>
                  </a:lnTo>
                  <a:lnTo>
                    <a:pt x="716132" y="593924"/>
                  </a:lnTo>
                  <a:lnTo>
                    <a:pt x="709307" y="604114"/>
                  </a:lnTo>
                  <a:lnTo>
                    <a:pt x="697183" y="612360"/>
                  </a:lnTo>
                  <a:lnTo>
                    <a:pt x="682185" y="615377"/>
                  </a:lnTo>
                  <a:close/>
                </a:path>
                <a:path w="721359" h="615950">
                  <a:moveTo>
                    <a:pt x="428942" y="245170"/>
                  </a:moveTo>
                  <a:lnTo>
                    <a:pt x="360400" y="245170"/>
                  </a:lnTo>
                  <a:lnTo>
                    <a:pt x="404042" y="236349"/>
                  </a:lnTo>
                  <a:lnTo>
                    <a:pt x="439697" y="212302"/>
                  </a:lnTo>
                  <a:lnTo>
                    <a:pt x="463745" y="176647"/>
                  </a:lnTo>
                  <a:lnTo>
                    <a:pt x="472565" y="133004"/>
                  </a:lnTo>
                  <a:lnTo>
                    <a:pt x="463745" y="89362"/>
                  </a:lnTo>
                  <a:lnTo>
                    <a:pt x="439697" y="53707"/>
                  </a:lnTo>
                  <a:lnTo>
                    <a:pt x="404042" y="29659"/>
                  </a:lnTo>
                  <a:lnTo>
                    <a:pt x="360400" y="20839"/>
                  </a:lnTo>
                  <a:lnTo>
                    <a:pt x="431859" y="20839"/>
                  </a:lnTo>
                  <a:lnTo>
                    <a:pt x="461238" y="45895"/>
                  </a:lnTo>
                  <a:lnTo>
                    <a:pt x="483132" y="81004"/>
                  </a:lnTo>
                  <a:lnTo>
                    <a:pt x="493404" y="122585"/>
                  </a:lnTo>
                  <a:lnTo>
                    <a:pt x="682185" y="122585"/>
                  </a:lnTo>
                  <a:lnTo>
                    <a:pt x="696924" y="125592"/>
                  </a:lnTo>
                  <a:lnTo>
                    <a:pt x="709078" y="133770"/>
                  </a:lnTo>
                  <a:lnTo>
                    <a:pt x="715756" y="143424"/>
                  </a:lnTo>
                  <a:lnTo>
                    <a:pt x="493404" y="143424"/>
                  </a:lnTo>
                  <a:lnTo>
                    <a:pt x="480121" y="192152"/>
                  </a:lnTo>
                  <a:lnTo>
                    <a:pt x="451036" y="231226"/>
                  </a:lnTo>
                  <a:lnTo>
                    <a:pt x="428942" y="245170"/>
                  </a:lnTo>
                  <a:close/>
                </a:path>
                <a:path w="721359" h="615950">
                  <a:moveTo>
                    <a:pt x="401094" y="419394"/>
                  </a:moveTo>
                  <a:lnTo>
                    <a:pt x="360093" y="419394"/>
                  </a:lnTo>
                  <a:lnTo>
                    <a:pt x="367084" y="418130"/>
                  </a:lnTo>
                  <a:lnTo>
                    <a:pt x="373271" y="414337"/>
                  </a:lnTo>
                  <a:lnTo>
                    <a:pt x="680960" y="143424"/>
                  </a:lnTo>
                  <a:lnTo>
                    <a:pt x="715756" y="143424"/>
                  </a:lnTo>
                  <a:lnTo>
                    <a:pt x="717438" y="145857"/>
                  </a:lnTo>
                  <a:lnTo>
                    <a:pt x="719960" y="156908"/>
                  </a:lnTo>
                  <a:lnTo>
                    <a:pt x="698734" y="156908"/>
                  </a:lnTo>
                  <a:lnTo>
                    <a:pt x="458468" y="368368"/>
                  </a:lnTo>
                  <a:lnTo>
                    <a:pt x="475134" y="383078"/>
                  </a:lnTo>
                  <a:lnTo>
                    <a:pt x="442532" y="383078"/>
                  </a:lnTo>
                  <a:lnTo>
                    <a:pt x="401094" y="419394"/>
                  </a:lnTo>
                  <a:close/>
                </a:path>
                <a:path w="721359" h="615950">
                  <a:moveTo>
                    <a:pt x="360400" y="266622"/>
                  </a:moveTo>
                  <a:lnTo>
                    <a:pt x="310891" y="257198"/>
                  </a:lnTo>
                  <a:lnTo>
                    <a:pt x="269629" y="231226"/>
                  </a:lnTo>
                  <a:lnTo>
                    <a:pt x="240419" y="192410"/>
                  </a:lnTo>
                  <a:lnTo>
                    <a:pt x="226782" y="144037"/>
                  </a:lnTo>
                  <a:lnTo>
                    <a:pt x="250464" y="144037"/>
                  </a:lnTo>
                  <a:lnTo>
                    <a:pt x="257055" y="176647"/>
                  </a:lnTo>
                  <a:lnTo>
                    <a:pt x="281102" y="212302"/>
                  </a:lnTo>
                  <a:lnTo>
                    <a:pt x="316757" y="236349"/>
                  </a:lnTo>
                  <a:lnTo>
                    <a:pt x="360400" y="245170"/>
                  </a:lnTo>
                  <a:lnTo>
                    <a:pt x="428942" y="245170"/>
                  </a:lnTo>
                  <a:lnTo>
                    <a:pt x="409884" y="257198"/>
                  </a:lnTo>
                  <a:lnTo>
                    <a:pt x="360400" y="266622"/>
                  </a:lnTo>
                  <a:close/>
                </a:path>
                <a:path w="721359" h="615950">
                  <a:moveTo>
                    <a:pt x="55250" y="579827"/>
                  </a:moveTo>
                  <a:lnTo>
                    <a:pt x="22065" y="579827"/>
                  </a:lnTo>
                  <a:lnTo>
                    <a:pt x="262332" y="368368"/>
                  </a:lnTo>
                  <a:lnTo>
                    <a:pt x="22678" y="156908"/>
                  </a:lnTo>
                  <a:lnTo>
                    <a:pt x="53879" y="156908"/>
                  </a:lnTo>
                  <a:lnTo>
                    <a:pt x="311332" y="383078"/>
                  </a:lnTo>
                  <a:lnTo>
                    <a:pt x="278881" y="383078"/>
                  </a:lnTo>
                  <a:lnTo>
                    <a:pt x="55250" y="579827"/>
                  </a:lnTo>
                  <a:close/>
                </a:path>
                <a:path w="721359" h="615950">
                  <a:moveTo>
                    <a:pt x="720001" y="580440"/>
                  </a:moveTo>
                  <a:lnTo>
                    <a:pt x="698734" y="580440"/>
                  </a:lnTo>
                  <a:lnTo>
                    <a:pt x="699347" y="579214"/>
                  </a:lnTo>
                  <a:lnTo>
                    <a:pt x="699347" y="159360"/>
                  </a:lnTo>
                  <a:lnTo>
                    <a:pt x="698734" y="158134"/>
                  </a:lnTo>
                  <a:lnTo>
                    <a:pt x="698734" y="156908"/>
                  </a:lnTo>
                  <a:lnTo>
                    <a:pt x="719960" y="156908"/>
                  </a:lnTo>
                  <a:lnTo>
                    <a:pt x="720800" y="160586"/>
                  </a:lnTo>
                  <a:lnTo>
                    <a:pt x="720800" y="576762"/>
                  </a:lnTo>
                  <a:lnTo>
                    <a:pt x="720001" y="580440"/>
                  </a:lnTo>
                  <a:close/>
                </a:path>
                <a:path w="721359" h="615950">
                  <a:moveTo>
                    <a:pt x="360936" y="440999"/>
                  </a:moveTo>
                  <a:lnTo>
                    <a:pt x="346523" y="438471"/>
                  </a:lnTo>
                  <a:lnTo>
                    <a:pt x="333431" y="430886"/>
                  </a:lnTo>
                  <a:lnTo>
                    <a:pt x="278881" y="383078"/>
                  </a:lnTo>
                  <a:lnTo>
                    <a:pt x="311332" y="383078"/>
                  </a:lnTo>
                  <a:lnTo>
                    <a:pt x="346915" y="414337"/>
                  </a:lnTo>
                  <a:lnTo>
                    <a:pt x="353102" y="418130"/>
                  </a:lnTo>
                  <a:lnTo>
                    <a:pt x="360093" y="419394"/>
                  </a:lnTo>
                  <a:lnTo>
                    <a:pt x="401094" y="419394"/>
                  </a:lnTo>
                  <a:lnTo>
                    <a:pt x="387981" y="430886"/>
                  </a:lnTo>
                  <a:lnTo>
                    <a:pt x="375234" y="438471"/>
                  </a:lnTo>
                  <a:lnTo>
                    <a:pt x="360936" y="440999"/>
                  </a:lnTo>
                  <a:close/>
                </a:path>
                <a:path w="721359" h="615950">
                  <a:moveTo>
                    <a:pt x="716132" y="593924"/>
                  </a:moveTo>
                  <a:lnTo>
                    <a:pt x="681573" y="593924"/>
                  </a:lnTo>
                  <a:lnTo>
                    <a:pt x="442532" y="383078"/>
                  </a:lnTo>
                  <a:lnTo>
                    <a:pt x="475134" y="383078"/>
                  </a:lnTo>
                  <a:lnTo>
                    <a:pt x="698734" y="580440"/>
                  </a:lnTo>
                  <a:lnTo>
                    <a:pt x="720001" y="580440"/>
                  </a:lnTo>
                  <a:lnTo>
                    <a:pt x="717543" y="591760"/>
                  </a:lnTo>
                  <a:lnTo>
                    <a:pt x="716132" y="59392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565227" y="7206347"/>
              <a:ext cx="146978" cy="147102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10908175" y="9409901"/>
              <a:ext cx="260350" cy="111125"/>
            </a:xfrm>
            <a:custGeom>
              <a:avLst/>
              <a:gdLst/>
              <a:ahLst/>
              <a:cxnLst/>
              <a:rect l="l" t="t" r="r" b="b"/>
              <a:pathLst>
                <a:path w="260350" h="111125">
                  <a:moveTo>
                    <a:pt x="129886" y="111120"/>
                  </a:moveTo>
                  <a:lnTo>
                    <a:pt x="79327" y="106755"/>
                  </a:lnTo>
                  <a:lnTo>
                    <a:pt x="38041" y="94849"/>
                  </a:lnTo>
                  <a:lnTo>
                    <a:pt x="10206" y="77190"/>
                  </a:lnTo>
                  <a:lnTo>
                    <a:pt x="0" y="55562"/>
                  </a:lnTo>
                  <a:lnTo>
                    <a:pt x="10206" y="33943"/>
                  </a:lnTo>
                  <a:lnTo>
                    <a:pt x="38041" y="16281"/>
                  </a:lnTo>
                  <a:lnTo>
                    <a:pt x="79327" y="4369"/>
                  </a:lnTo>
                  <a:lnTo>
                    <a:pt x="129886" y="0"/>
                  </a:lnTo>
                  <a:lnTo>
                    <a:pt x="180443" y="4369"/>
                  </a:lnTo>
                  <a:lnTo>
                    <a:pt x="221727" y="16281"/>
                  </a:lnTo>
                  <a:lnTo>
                    <a:pt x="249560" y="33943"/>
                  </a:lnTo>
                  <a:lnTo>
                    <a:pt x="259766" y="55562"/>
                  </a:lnTo>
                  <a:lnTo>
                    <a:pt x="249560" y="77190"/>
                  </a:lnTo>
                  <a:lnTo>
                    <a:pt x="221727" y="94849"/>
                  </a:lnTo>
                  <a:lnTo>
                    <a:pt x="180443" y="106755"/>
                  </a:lnTo>
                  <a:lnTo>
                    <a:pt x="129886" y="111120"/>
                  </a:lnTo>
                  <a:close/>
                </a:path>
              </a:pathLst>
            </a:custGeom>
            <a:solidFill>
              <a:srgbClr val="F9A62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0908175" y="9396455"/>
              <a:ext cx="257175" cy="111125"/>
            </a:xfrm>
            <a:custGeom>
              <a:avLst/>
              <a:gdLst/>
              <a:ahLst/>
              <a:cxnLst/>
              <a:rect l="l" t="t" r="r" b="b"/>
              <a:pathLst>
                <a:path w="257175" h="111125">
                  <a:moveTo>
                    <a:pt x="128561" y="111120"/>
                  </a:moveTo>
                  <a:lnTo>
                    <a:pt x="78519" y="106755"/>
                  </a:lnTo>
                  <a:lnTo>
                    <a:pt x="37655" y="94849"/>
                  </a:lnTo>
                  <a:lnTo>
                    <a:pt x="10103" y="77190"/>
                  </a:lnTo>
                  <a:lnTo>
                    <a:pt x="0" y="55562"/>
                  </a:lnTo>
                  <a:lnTo>
                    <a:pt x="10103" y="33934"/>
                  </a:lnTo>
                  <a:lnTo>
                    <a:pt x="37655" y="16273"/>
                  </a:lnTo>
                  <a:lnTo>
                    <a:pt x="78519" y="4366"/>
                  </a:lnTo>
                  <a:lnTo>
                    <a:pt x="128561" y="0"/>
                  </a:lnTo>
                  <a:lnTo>
                    <a:pt x="178601" y="4366"/>
                  </a:lnTo>
                  <a:lnTo>
                    <a:pt x="219464" y="16273"/>
                  </a:lnTo>
                  <a:lnTo>
                    <a:pt x="247014" y="33934"/>
                  </a:lnTo>
                  <a:lnTo>
                    <a:pt x="257117" y="55562"/>
                  </a:lnTo>
                  <a:lnTo>
                    <a:pt x="247014" y="77190"/>
                  </a:lnTo>
                  <a:lnTo>
                    <a:pt x="219464" y="94849"/>
                  </a:lnTo>
                  <a:lnTo>
                    <a:pt x="178601" y="106755"/>
                  </a:lnTo>
                  <a:lnTo>
                    <a:pt x="128561" y="111120"/>
                  </a:lnTo>
                  <a:close/>
                </a:path>
              </a:pathLst>
            </a:custGeom>
            <a:solidFill>
              <a:srgbClr val="FBD14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0745941" y="8532858"/>
              <a:ext cx="581660" cy="919480"/>
            </a:xfrm>
            <a:custGeom>
              <a:avLst/>
              <a:gdLst/>
              <a:ahLst/>
              <a:cxnLst/>
              <a:rect l="l" t="t" r="r" b="b"/>
              <a:pathLst>
                <a:path w="581659" h="919479">
                  <a:moveTo>
                    <a:pt x="290654" y="919160"/>
                  </a:moveTo>
                  <a:lnTo>
                    <a:pt x="27220" y="418149"/>
                  </a:lnTo>
                  <a:lnTo>
                    <a:pt x="7482" y="358566"/>
                  </a:lnTo>
                  <a:lnTo>
                    <a:pt x="0" y="298128"/>
                  </a:lnTo>
                  <a:lnTo>
                    <a:pt x="3737" y="249771"/>
                  </a:lnTo>
                  <a:lnTo>
                    <a:pt x="14557" y="203898"/>
                  </a:lnTo>
                  <a:lnTo>
                    <a:pt x="31872" y="161123"/>
                  </a:lnTo>
                  <a:lnTo>
                    <a:pt x="55094" y="122060"/>
                  </a:lnTo>
                  <a:lnTo>
                    <a:pt x="83634" y="87321"/>
                  </a:lnTo>
                  <a:lnTo>
                    <a:pt x="116905" y="57523"/>
                  </a:lnTo>
                  <a:lnTo>
                    <a:pt x="154319" y="33277"/>
                  </a:lnTo>
                  <a:lnTo>
                    <a:pt x="195288" y="15199"/>
                  </a:lnTo>
                  <a:lnTo>
                    <a:pt x="239223" y="3902"/>
                  </a:lnTo>
                  <a:lnTo>
                    <a:pt x="285537" y="0"/>
                  </a:lnTo>
                  <a:lnTo>
                    <a:pt x="290654" y="141"/>
                  </a:lnTo>
                  <a:lnTo>
                    <a:pt x="295744" y="0"/>
                  </a:lnTo>
                  <a:lnTo>
                    <a:pt x="342063" y="3902"/>
                  </a:lnTo>
                  <a:lnTo>
                    <a:pt x="386001" y="15199"/>
                  </a:lnTo>
                  <a:lnTo>
                    <a:pt x="426971" y="33277"/>
                  </a:lnTo>
                  <a:lnTo>
                    <a:pt x="464385" y="57523"/>
                  </a:lnTo>
                  <a:lnTo>
                    <a:pt x="497655" y="87321"/>
                  </a:lnTo>
                  <a:lnTo>
                    <a:pt x="526193" y="122060"/>
                  </a:lnTo>
                  <a:lnTo>
                    <a:pt x="549413" y="161123"/>
                  </a:lnTo>
                  <a:lnTo>
                    <a:pt x="566726" y="203898"/>
                  </a:lnTo>
                  <a:lnTo>
                    <a:pt x="577545" y="249771"/>
                  </a:lnTo>
                  <a:lnTo>
                    <a:pt x="581281" y="298128"/>
                  </a:lnTo>
                  <a:lnTo>
                    <a:pt x="579326" y="324944"/>
                  </a:lnTo>
                  <a:lnTo>
                    <a:pt x="573799" y="358566"/>
                  </a:lnTo>
                  <a:lnTo>
                    <a:pt x="565208" y="391974"/>
                  </a:lnTo>
                  <a:lnTo>
                    <a:pt x="554061" y="418149"/>
                  </a:lnTo>
                  <a:lnTo>
                    <a:pt x="290654" y="919160"/>
                  </a:lnTo>
                  <a:close/>
                </a:path>
              </a:pathLst>
            </a:custGeom>
            <a:solidFill>
              <a:srgbClr val="E338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0878878" y="8639836"/>
              <a:ext cx="315595" cy="316230"/>
            </a:xfrm>
            <a:custGeom>
              <a:avLst/>
              <a:gdLst/>
              <a:ahLst/>
              <a:cxnLst/>
              <a:rect l="l" t="t" r="r" b="b"/>
              <a:pathLst>
                <a:path w="315595" h="316229">
                  <a:moveTo>
                    <a:pt x="157716" y="315862"/>
                  </a:moveTo>
                  <a:lnTo>
                    <a:pt x="107867" y="307811"/>
                  </a:lnTo>
                  <a:lnTo>
                    <a:pt x="64572" y="285393"/>
                  </a:lnTo>
                  <a:lnTo>
                    <a:pt x="30431" y="251207"/>
                  </a:lnTo>
                  <a:lnTo>
                    <a:pt x="8040" y="207853"/>
                  </a:lnTo>
                  <a:lnTo>
                    <a:pt x="0" y="157933"/>
                  </a:lnTo>
                  <a:lnTo>
                    <a:pt x="8040" y="108011"/>
                  </a:lnTo>
                  <a:lnTo>
                    <a:pt x="30431" y="64656"/>
                  </a:lnTo>
                  <a:lnTo>
                    <a:pt x="64572" y="30469"/>
                  </a:lnTo>
                  <a:lnTo>
                    <a:pt x="107867" y="8050"/>
                  </a:lnTo>
                  <a:lnTo>
                    <a:pt x="157716" y="0"/>
                  </a:lnTo>
                  <a:lnTo>
                    <a:pt x="207553" y="8050"/>
                  </a:lnTo>
                  <a:lnTo>
                    <a:pt x="250840" y="30469"/>
                  </a:lnTo>
                  <a:lnTo>
                    <a:pt x="284978" y="64656"/>
                  </a:lnTo>
                  <a:lnTo>
                    <a:pt x="307367" y="108011"/>
                  </a:lnTo>
                  <a:lnTo>
                    <a:pt x="315407" y="157933"/>
                  </a:lnTo>
                  <a:lnTo>
                    <a:pt x="307367" y="207853"/>
                  </a:lnTo>
                  <a:lnTo>
                    <a:pt x="284978" y="251207"/>
                  </a:lnTo>
                  <a:lnTo>
                    <a:pt x="250840" y="285393"/>
                  </a:lnTo>
                  <a:lnTo>
                    <a:pt x="207553" y="307811"/>
                  </a:lnTo>
                  <a:lnTo>
                    <a:pt x="157716" y="31586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5171725" y="2805711"/>
              <a:ext cx="2533649" cy="2333612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2793760" y="4095829"/>
              <a:ext cx="1957070" cy="1447800"/>
            </a:xfrm>
            <a:custGeom>
              <a:avLst/>
              <a:gdLst/>
              <a:ahLst/>
              <a:cxnLst/>
              <a:rect l="l" t="t" r="r" b="b"/>
              <a:pathLst>
                <a:path w="1957070" h="1447800">
                  <a:moveTo>
                    <a:pt x="1414485" y="1447321"/>
                  </a:moveTo>
                  <a:lnTo>
                    <a:pt x="1492588" y="1439811"/>
                  </a:lnTo>
                  <a:lnTo>
                    <a:pt x="1539298" y="1426470"/>
                  </a:lnTo>
                  <a:lnTo>
                    <a:pt x="1582447" y="1405679"/>
                  </a:lnTo>
                  <a:lnTo>
                    <a:pt x="1621576" y="1376373"/>
                  </a:lnTo>
                  <a:lnTo>
                    <a:pt x="1656226" y="1337488"/>
                  </a:lnTo>
                  <a:lnTo>
                    <a:pt x="1750903" y="1210810"/>
                  </a:lnTo>
                  <a:lnTo>
                    <a:pt x="1782085" y="1168359"/>
                  </a:lnTo>
                  <a:lnTo>
                    <a:pt x="1812555" y="1125437"/>
                  </a:lnTo>
                  <a:lnTo>
                    <a:pt x="1842000" y="1081828"/>
                  </a:lnTo>
                  <a:lnTo>
                    <a:pt x="1870106" y="1037317"/>
                  </a:lnTo>
                  <a:lnTo>
                    <a:pt x="1896558" y="991689"/>
                  </a:lnTo>
                  <a:lnTo>
                    <a:pt x="1921044" y="944728"/>
                  </a:lnTo>
                  <a:lnTo>
                    <a:pt x="1956459" y="858423"/>
                  </a:lnTo>
                  <a:lnTo>
                    <a:pt x="1906394" y="866504"/>
                  </a:lnTo>
                  <a:lnTo>
                    <a:pt x="1861759" y="876171"/>
                  </a:lnTo>
                  <a:lnTo>
                    <a:pt x="1823315" y="893913"/>
                  </a:lnTo>
                  <a:lnTo>
                    <a:pt x="1791825" y="926223"/>
                  </a:lnTo>
                  <a:lnTo>
                    <a:pt x="1714773" y="1040605"/>
                  </a:lnTo>
                  <a:lnTo>
                    <a:pt x="1700191" y="949726"/>
                  </a:lnTo>
                  <a:lnTo>
                    <a:pt x="1685878" y="874140"/>
                  </a:lnTo>
                  <a:lnTo>
                    <a:pt x="1674419" y="824684"/>
                  </a:lnTo>
                  <a:lnTo>
                    <a:pt x="1661353" y="775992"/>
                  </a:lnTo>
                  <a:lnTo>
                    <a:pt x="1646621" y="728116"/>
                  </a:lnTo>
                  <a:lnTo>
                    <a:pt x="1630164" y="681110"/>
                  </a:lnTo>
                  <a:lnTo>
                    <a:pt x="1611923" y="635026"/>
                  </a:lnTo>
                  <a:lnTo>
                    <a:pt x="1591839" y="589915"/>
                  </a:lnTo>
                  <a:lnTo>
                    <a:pt x="1569854" y="545832"/>
                  </a:lnTo>
                  <a:lnTo>
                    <a:pt x="1545908" y="502827"/>
                  </a:lnTo>
                  <a:lnTo>
                    <a:pt x="1519941" y="460955"/>
                  </a:lnTo>
                  <a:lnTo>
                    <a:pt x="1491896" y="420266"/>
                  </a:lnTo>
                  <a:lnTo>
                    <a:pt x="1461713" y="380814"/>
                  </a:lnTo>
                  <a:lnTo>
                    <a:pt x="1429334" y="342650"/>
                  </a:lnTo>
                  <a:lnTo>
                    <a:pt x="1394698" y="305828"/>
                  </a:lnTo>
                  <a:lnTo>
                    <a:pt x="1357748" y="270401"/>
                  </a:lnTo>
                  <a:lnTo>
                    <a:pt x="1320121" y="237292"/>
                  </a:lnTo>
                  <a:lnTo>
                    <a:pt x="1281545" y="205803"/>
                  </a:lnTo>
                  <a:lnTo>
                    <a:pt x="1241996" y="176059"/>
                  </a:lnTo>
                  <a:lnTo>
                    <a:pt x="1201452" y="148187"/>
                  </a:lnTo>
                  <a:lnTo>
                    <a:pt x="1159891" y="122311"/>
                  </a:lnTo>
                  <a:lnTo>
                    <a:pt x="1117290" y="98558"/>
                  </a:lnTo>
                  <a:lnTo>
                    <a:pt x="1073627" y="77052"/>
                  </a:lnTo>
                  <a:lnTo>
                    <a:pt x="1028881" y="57920"/>
                  </a:lnTo>
                  <a:lnTo>
                    <a:pt x="983028" y="41286"/>
                  </a:lnTo>
                  <a:lnTo>
                    <a:pt x="936046" y="27278"/>
                  </a:lnTo>
                  <a:lnTo>
                    <a:pt x="887913" y="16019"/>
                  </a:lnTo>
                  <a:lnTo>
                    <a:pt x="838606" y="7636"/>
                  </a:lnTo>
                  <a:lnTo>
                    <a:pt x="788104" y="2254"/>
                  </a:lnTo>
                  <a:lnTo>
                    <a:pt x="736384" y="0"/>
                  </a:lnTo>
                  <a:lnTo>
                    <a:pt x="685696" y="1107"/>
                  </a:lnTo>
                  <a:lnTo>
                    <a:pt x="636195" y="5545"/>
                  </a:lnTo>
                  <a:lnTo>
                    <a:pt x="587855" y="13198"/>
                  </a:lnTo>
                  <a:lnTo>
                    <a:pt x="540654" y="23947"/>
                  </a:lnTo>
                  <a:lnTo>
                    <a:pt x="494567" y="37673"/>
                  </a:lnTo>
                  <a:lnTo>
                    <a:pt x="449571" y="54259"/>
                  </a:lnTo>
                  <a:lnTo>
                    <a:pt x="405642" y="73587"/>
                  </a:lnTo>
                  <a:lnTo>
                    <a:pt x="362756" y="95539"/>
                  </a:lnTo>
                  <a:lnTo>
                    <a:pt x="320889" y="119997"/>
                  </a:lnTo>
                  <a:lnTo>
                    <a:pt x="280017" y="146843"/>
                  </a:lnTo>
                  <a:lnTo>
                    <a:pt x="240117" y="175959"/>
                  </a:lnTo>
                  <a:lnTo>
                    <a:pt x="201165" y="207227"/>
                  </a:lnTo>
                  <a:lnTo>
                    <a:pt x="165252" y="239592"/>
                  </a:lnTo>
                  <a:lnTo>
                    <a:pt x="131024" y="273987"/>
                  </a:lnTo>
                  <a:lnTo>
                    <a:pt x="97905" y="309683"/>
                  </a:lnTo>
                  <a:lnTo>
                    <a:pt x="32703" y="382071"/>
                  </a:lnTo>
                  <a:lnTo>
                    <a:pt x="0" y="437268"/>
                  </a:lnTo>
                  <a:lnTo>
                    <a:pt x="12443" y="449232"/>
                  </a:lnTo>
                  <a:lnTo>
                    <a:pt x="50550" y="426180"/>
                  </a:lnTo>
                  <a:lnTo>
                    <a:pt x="87581" y="401693"/>
                  </a:lnTo>
                  <a:lnTo>
                    <a:pt x="126346" y="361013"/>
                  </a:lnTo>
                  <a:lnTo>
                    <a:pt x="163898" y="321708"/>
                  </a:lnTo>
                  <a:lnTo>
                    <a:pt x="202899" y="287002"/>
                  </a:lnTo>
                  <a:lnTo>
                    <a:pt x="243306" y="256801"/>
                  </a:lnTo>
                  <a:lnTo>
                    <a:pt x="285078" y="231009"/>
                  </a:lnTo>
                  <a:lnTo>
                    <a:pt x="328175" y="209531"/>
                  </a:lnTo>
                  <a:lnTo>
                    <a:pt x="372554" y="192270"/>
                  </a:lnTo>
                  <a:lnTo>
                    <a:pt x="418175" y="179133"/>
                  </a:lnTo>
                  <a:lnTo>
                    <a:pt x="464995" y="170023"/>
                  </a:lnTo>
                  <a:lnTo>
                    <a:pt x="512974" y="164845"/>
                  </a:lnTo>
                  <a:lnTo>
                    <a:pt x="562069" y="163503"/>
                  </a:lnTo>
                  <a:lnTo>
                    <a:pt x="612241" y="165902"/>
                  </a:lnTo>
                  <a:lnTo>
                    <a:pt x="663446" y="171948"/>
                  </a:lnTo>
                  <a:lnTo>
                    <a:pt x="715645" y="181543"/>
                  </a:lnTo>
                  <a:lnTo>
                    <a:pt x="767053" y="194462"/>
                  </a:lnTo>
                  <a:lnTo>
                    <a:pt x="816685" y="210640"/>
                  </a:lnTo>
                  <a:lnTo>
                    <a:pt x="864588" y="229945"/>
                  </a:lnTo>
                  <a:lnTo>
                    <a:pt x="910803" y="252249"/>
                  </a:lnTo>
                  <a:lnTo>
                    <a:pt x="955377" y="277420"/>
                  </a:lnTo>
                  <a:lnTo>
                    <a:pt x="998352" y="305328"/>
                  </a:lnTo>
                  <a:lnTo>
                    <a:pt x="1039772" y="335844"/>
                  </a:lnTo>
                  <a:lnTo>
                    <a:pt x="1079682" y="368837"/>
                  </a:lnTo>
                  <a:lnTo>
                    <a:pt x="1118125" y="404177"/>
                  </a:lnTo>
                  <a:lnTo>
                    <a:pt x="1155147" y="441734"/>
                  </a:lnTo>
                  <a:lnTo>
                    <a:pt x="1189024" y="479353"/>
                  </a:lnTo>
                  <a:lnTo>
                    <a:pt x="1220890" y="518144"/>
                  </a:lnTo>
                  <a:lnTo>
                    <a:pt x="1250772" y="558085"/>
                  </a:lnTo>
                  <a:lnTo>
                    <a:pt x="1278699" y="599153"/>
                  </a:lnTo>
                  <a:lnTo>
                    <a:pt x="1304701" y="641327"/>
                  </a:lnTo>
                  <a:lnTo>
                    <a:pt x="1328805" y="684583"/>
                  </a:lnTo>
                  <a:lnTo>
                    <a:pt x="1351041" y="728901"/>
                  </a:lnTo>
                  <a:lnTo>
                    <a:pt x="1371438" y="774257"/>
                  </a:lnTo>
                  <a:lnTo>
                    <a:pt x="1390024" y="820629"/>
                  </a:lnTo>
                  <a:lnTo>
                    <a:pt x="1406828" y="867995"/>
                  </a:lnTo>
                  <a:lnTo>
                    <a:pt x="1424271" y="924309"/>
                  </a:lnTo>
                  <a:lnTo>
                    <a:pt x="1427781" y="944250"/>
                  </a:lnTo>
                  <a:lnTo>
                    <a:pt x="1425867" y="948238"/>
                  </a:lnTo>
                  <a:lnTo>
                    <a:pt x="1423633" y="958288"/>
                  </a:lnTo>
                  <a:lnTo>
                    <a:pt x="1391598" y="921452"/>
                  </a:lnTo>
                  <a:lnTo>
                    <a:pt x="1310507" y="840237"/>
                  </a:lnTo>
                  <a:lnTo>
                    <a:pt x="1274526" y="805779"/>
                  </a:lnTo>
                  <a:lnTo>
                    <a:pt x="1237304" y="772756"/>
                  </a:lnTo>
                  <a:lnTo>
                    <a:pt x="1192593" y="748882"/>
                  </a:lnTo>
                  <a:lnTo>
                    <a:pt x="1143800" y="745317"/>
                  </a:lnTo>
                  <a:lnTo>
                    <a:pt x="1095814" y="760418"/>
                  </a:lnTo>
                  <a:lnTo>
                    <a:pt x="1042464" y="800985"/>
                  </a:lnTo>
                  <a:lnTo>
                    <a:pt x="1028919" y="807354"/>
                  </a:lnTo>
                  <a:lnTo>
                    <a:pt x="1013999" y="812975"/>
                  </a:lnTo>
                  <a:lnTo>
                    <a:pt x="998808" y="819179"/>
                  </a:lnTo>
                  <a:lnTo>
                    <a:pt x="997216" y="833195"/>
                  </a:lnTo>
                  <a:lnTo>
                    <a:pt x="1003056" y="844086"/>
                  </a:lnTo>
                  <a:lnTo>
                    <a:pt x="1012874" y="853211"/>
                  </a:lnTo>
                  <a:lnTo>
                    <a:pt x="1023216" y="861933"/>
                  </a:lnTo>
                  <a:lnTo>
                    <a:pt x="1060417" y="898856"/>
                  </a:lnTo>
                  <a:lnTo>
                    <a:pt x="1095840" y="937136"/>
                  </a:lnTo>
                  <a:lnTo>
                    <a:pt x="1129598" y="976675"/>
                  </a:lnTo>
                  <a:lnTo>
                    <a:pt x="1161804" y="1017376"/>
                  </a:lnTo>
                  <a:lnTo>
                    <a:pt x="1192572" y="1059142"/>
                  </a:lnTo>
                  <a:lnTo>
                    <a:pt x="1222013" y="1101876"/>
                  </a:lnTo>
                  <a:lnTo>
                    <a:pt x="1250240" y="1145480"/>
                  </a:lnTo>
                  <a:lnTo>
                    <a:pt x="1277368" y="1189857"/>
                  </a:lnTo>
                  <a:lnTo>
                    <a:pt x="1303508" y="1234911"/>
                  </a:lnTo>
                  <a:lnTo>
                    <a:pt x="1324010" y="1274873"/>
                  </a:lnTo>
                  <a:lnTo>
                    <a:pt x="1342014" y="1316270"/>
                  </a:lnTo>
                  <a:lnTo>
                    <a:pt x="1375137" y="1400502"/>
                  </a:lnTo>
                  <a:lnTo>
                    <a:pt x="1386378" y="1426776"/>
                  </a:lnTo>
                  <a:lnTo>
                    <a:pt x="1397590" y="1441520"/>
                  </a:lnTo>
                  <a:lnTo>
                    <a:pt x="1414485" y="1447321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230616" y="5564339"/>
            <a:ext cx="10008870" cy="4391660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85"/>
              </a:spcBef>
            </a:pPr>
            <a:r>
              <a:rPr sz="3200" b="1" dirty="0">
                <a:latin typeface="Trebuchet MS"/>
                <a:cs typeface="Trebuchet MS"/>
                <a:hlinkClick r:id="rId12"/>
              </a:rPr>
              <a:t>Oficina</a:t>
            </a:r>
            <a:r>
              <a:rPr sz="3200" b="1" spc="-110" dirty="0">
                <a:latin typeface="Trebuchet MS"/>
                <a:cs typeface="Trebuchet MS"/>
                <a:hlinkClick r:id="rId12"/>
              </a:rPr>
              <a:t> </a:t>
            </a:r>
            <a:r>
              <a:rPr sz="3200" b="1" spc="105" dirty="0">
                <a:latin typeface="Trebuchet MS"/>
                <a:cs typeface="Trebuchet MS"/>
                <a:hlinkClick r:id="rId12"/>
              </a:rPr>
              <a:t>para</a:t>
            </a:r>
            <a:r>
              <a:rPr sz="3200" b="1" spc="-110" dirty="0">
                <a:latin typeface="Trebuchet MS"/>
                <a:cs typeface="Trebuchet MS"/>
                <a:hlinkClick r:id="rId12"/>
              </a:rPr>
              <a:t> </a:t>
            </a:r>
            <a:r>
              <a:rPr sz="3200" b="1" spc="75" dirty="0">
                <a:latin typeface="Trebuchet MS"/>
                <a:cs typeface="Trebuchet MS"/>
                <a:hlinkClick r:id="rId12"/>
              </a:rPr>
              <a:t>la</a:t>
            </a:r>
            <a:r>
              <a:rPr sz="3200" b="1" spc="-110" dirty="0">
                <a:latin typeface="Trebuchet MS"/>
                <a:cs typeface="Trebuchet MS"/>
                <a:hlinkClick r:id="rId12"/>
              </a:rPr>
              <a:t> </a:t>
            </a:r>
            <a:r>
              <a:rPr sz="3200" b="1" spc="-20" dirty="0">
                <a:latin typeface="Trebuchet MS"/>
                <a:cs typeface="Trebuchet MS"/>
                <a:hlinkClick r:id="rId12"/>
              </a:rPr>
              <a:t>inclusión</a:t>
            </a:r>
            <a:r>
              <a:rPr sz="3200" b="1" spc="-105" dirty="0">
                <a:latin typeface="Trebuchet MS"/>
                <a:cs typeface="Trebuchet MS"/>
                <a:hlinkClick r:id="rId12"/>
              </a:rPr>
              <a:t> </a:t>
            </a:r>
            <a:r>
              <a:rPr sz="3200" b="1" dirty="0">
                <a:latin typeface="Trebuchet MS"/>
                <a:cs typeface="Trebuchet MS"/>
                <a:hlinkClick r:id="rId12"/>
              </a:rPr>
              <a:t>de</a:t>
            </a:r>
            <a:r>
              <a:rPr sz="3200" b="1" spc="-110" dirty="0">
                <a:latin typeface="Trebuchet MS"/>
                <a:cs typeface="Trebuchet MS"/>
                <a:hlinkClick r:id="rId12"/>
              </a:rPr>
              <a:t> </a:t>
            </a:r>
            <a:r>
              <a:rPr sz="3200" b="1" spc="60" dirty="0">
                <a:latin typeface="Trebuchet MS"/>
                <a:cs typeface="Trebuchet MS"/>
                <a:hlinkClick r:id="rId12"/>
              </a:rPr>
              <a:t>personas</a:t>
            </a:r>
            <a:r>
              <a:rPr sz="3200" b="1" spc="-110" dirty="0">
                <a:latin typeface="Trebuchet MS"/>
                <a:cs typeface="Trebuchet MS"/>
                <a:hlinkClick r:id="rId12"/>
              </a:rPr>
              <a:t> </a:t>
            </a:r>
            <a:r>
              <a:rPr sz="3200" b="1" dirty="0">
                <a:latin typeface="Trebuchet MS"/>
                <a:cs typeface="Trebuchet MS"/>
                <a:hlinkClick r:id="rId12"/>
              </a:rPr>
              <a:t>con</a:t>
            </a:r>
            <a:r>
              <a:rPr sz="3200" b="1" spc="-105" dirty="0">
                <a:latin typeface="Trebuchet MS"/>
                <a:cs typeface="Trebuchet MS"/>
                <a:hlinkClick r:id="rId12"/>
              </a:rPr>
              <a:t> </a:t>
            </a:r>
            <a:r>
              <a:rPr sz="3200" b="1" spc="-10" dirty="0">
                <a:latin typeface="Trebuchet MS"/>
                <a:cs typeface="Trebuchet MS"/>
                <a:hlinkClick r:id="rId12"/>
              </a:rPr>
              <a:t>diversidad</a:t>
            </a:r>
            <a:endParaRPr sz="32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585"/>
              </a:spcBef>
            </a:pPr>
            <a:r>
              <a:rPr sz="3200" b="1" i="1" dirty="0">
                <a:latin typeface="Trebuchet MS"/>
                <a:cs typeface="Trebuchet MS"/>
                <a:hlinkClick r:id="rId12"/>
              </a:rPr>
              <a:t>Office</a:t>
            </a:r>
            <a:r>
              <a:rPr sz="3200" b="1" i="1" spc="-165" dirty="0">
                <a:latin typeface="Trebuchet MS"/>
                <a:cs typeface="Trebuchet MS"/>
                <a:hlinkClick r:id="rId12"/>
              </a:rPr>
              <a:t> </a:t>
            </a:r>
            <a:r>
              <a:rPr sz="3200" b="1" i="1" spc="-135" dirty="0">
                <a:latin typeface="Trebuchet MS"/>
                <a:cs typeface="Trebuchet MS"/>
                <a:hlinkClick r:id="rId12"/>
              </a:rPr>
              <a:t>for</a:t>
            </a:r>
            <a:r>
              <a:rPr sz="3200" b="1" i="1" spc="-165" dirty="0">
                <a:latin typeface="Trebuchet MS"/>
                <a:cs typeface="Trebuchet MS"/>
                <a:hlinkClick r:id="rId12"/>
              </a:rPr>
              <a:t> </a:t>
            </a:r>
            <a:r>
              <a:rPr sz="3200" b="1" i="1" spc="-100" dirty="0">
                <a:latin typeface="Trebuchet MS"/>
                <a:cs typeface="Trebuchet MS"/>
                <a:hlinkClick r:id="rId12"/>
              </a:rPr>
              <a:t>the</a:t>
            </a:r>
            <a:r>
              <a:rPr sz="3200" b="1" i="1" spc="-160" dirty="0">
                <a:latin typeface="Trebuchet MS"/>
                <a:cs typeface="Trebuchet MS"/>
                <a:hlinkClick r:id="rId12"/>
              </a:rPr>
              <a:t> </a:t>
            </a:r>
            <a:r>
              <a:rPr sz="3200" b="1" i="1" spc="-30" dirty="0">
                <a:latin typeface="Trebuchet MS"/>
                <a:cs typeface="Trebuchet MS"/>
                <a:hlinkClick r:id="rId12"/>
              </a:rPr>
              <a:t>inclusion</a:t>
            </a:r>
            <a:r>
              <a:rPr sz="3200" b="1" i="1" spc="-165" dirty="0">
                <a:latin typeface="Trebuchet MS"/>
                <a:cs typeface="Trebuchet MS"/>
                <a:hlinkClick r:id="rId12"/>
              </a:rPr>
              <a:t> </a:t>
            </a:r>
            <a:r>
              <a:rPr sz="3200" b="1" i="1" spc="-90" dirty="0">
                <a:latin typeface="Trebuchet MS"/>
                <a:cs typeface="Trebuchet MS"/>
                <a:hlinkClick r:id="rId12"/>
              </a:rPr>
              <a:t>of</a:t>
            </a:r>
            <a:r>
              <a:rPr sz="3200" b="1" i="1" spc="-160" dirty="0">
                <a:latin typeface="Trebuchet MS"/>
                <a:cs typeface="Trebuchet MS"/>
                <a:hlinkClick r:id="rId12"/>
              </a:rPr>
              <a:t> </a:t>
            </a:r>
            <a:r>
              <a:rPr sz="3200" b="1" i="1" dirty="0">
                <a:latin typeface="Trebuchet MS"/>
                <a:cs typeface="Trebuchet MS"/>
                <a:hlinkClick r:id="rId12"/>
              </a:rPr>
              <a:t>people</a:t>
            </a:r>
            <a:r>
              <a:rPr sz="3200" b="1" i="1" spc="-165" dirty="0">
                <a:latin typeface="Trebuchet MS"/>
                <a:cs typeface="Trebuchet MS"/>
                <a:hlinkClick r:id="rId12"/>
              </a:rPr>
              <a:t> </a:t>
            </a:r>
            <a:r>
              <a:rPr sz="3200" b="1" i="1" spc="-125" dirty="0">
                <a:latin typeface="Trebuchet MS"/>
                <a:cs typeface="Trebuchet MS"/>
                <a:hlinkClick r:id="rId12"/>
              </a:rPr>
              <a:t>with</a:t>
            </a:r>
            <a:r>
              <a:rPr sz="3200" b="1" i="1" spc="-160" dirty="0">
                <a:latin typeface="Trebuchet MS"/>
                <a:cs typeface="Trebuchet MS"/>
                <a:hlinkClick r:id="rId12"/>
              </a:rPr>
              <a:t> </a:t>
            </a:r>
            <a:r>
              <a:rPr sz="3200" b="1" i="1" spc="-10" dirty="0">
                <a:latin typeface="Trebuchet MS"/>
                <a:cs typeface="Trebuchet MS"/>
                <a:hlinkClick r:id="rId12"/>
              </a:rPr>
              <a:t>diversity</a:t>
            </a:r>
            <a:endParaRPr sz="3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75"/>
              </a:spcBef>
            </a:pPr>
            <a:endParaRPr sz="3200">
              <a:latin typeface="Trebuchet MS"/>
              <a:cs typeface="Trebuchet MS"/>
            </a:endParaRPr>
          </a:p>
          <a:p>
            <a:pPr marL="1753870">
              <a:lnSpc>
                <a:spcPct val="100000"/>
              </a:lnSpc>
              <a:tabLst>
                <a:tab pos="5067935" algn="l"/>
              </a:tabLst>
            </a:pPr>
            <a:r>
              <a:rPr sz="3200" b="1" spc="-500" dirty="0">
                <a:latin typeface="Trebuchet MS"/>
                <a:cs typeface="Trebuchet MS"/>
              </a:rPr>
              <a:t>91</a:t>
            </a:r>
            <a:r>
              <a:rPr sz="3200" b="1" spc="-160" dirty="0">
                <a:latin typeface="Trebuchet MS"/>
                <a:cs typeface="Trebuchet MS"/>
              </a:rPr>
              <a:t> </a:t>
            </a:r>
            <a:r>
              <a:rPr sz="3200" b="1" spc="-70" dirty="0">
                <a:latin typeface="Trebuchet MS"/>
                <a:cs typeface="Trebuchet MS"/>
              </a:rPr>
              <a:t>394</a:t>
            </a:r>
            <a:r>
              <a:rPr sz="3200" b="1" spc="-160" dirty="0">
                <a:latin typeface="Trebuchet MS"/>
                <a:cs typeface="Trebuchet MS"/>
              </a:rPr>
              <a:t> </a:t>
            </a:r>
            <a:r>
              <a:rPr sz="3200" b="1" spc="-570" dirty="0">
                <a:latin typeface="Trebuchet MS"/>
                <a:cs typeface="Trebuchet MS"/>
              </a:rPr>
              <a:t>3113</a:t>
            </a:r>
            <a:r>
              <a:rPr sz="3200" b="1" dirty="0">
                <a:latin typeface="Trebuchet MS"/>
                <a:cs typeface="Trebuchet MS"/>
              </a:rPr>
              <a:t>	</a:t>
            </a:r>
            <a:r>
              <a:rPr sz="4800" b="1" u="heavy" spc="-30" baseline="1736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  <a:hlinkClick r:id="rId13"/>
              </a:rPr>
              <a:t>inclusion.neae@ucm.es</a:t>
            </a:r>
            <a:endParaRPr sz="4800" baseline="1736">
              <a:latin typeface="Trebuchet MS"/>
              <a:cs typeface="Trebuchet MS"/>
            </a:endParaRPr>
          </a:p>
          <a:p>
            <a:pPr marL="1804035" marR="2150110" algn="ctr">
              <a:lnSpc>
                <a:spcPct val="115700"/>
              </a:lnSpc>
              <a:spcBef>
                <a:spcPts val="2795"/>
              </a:spcBef>
            </a:pPr>
            <a:r>
              <a:rPr sz="2700" spc="-20" dirty="0">
                <a:latin typeface="Trebuchet MS"/>
                <a:cs typeface="Trebuchet MS"/>
              </a:rPr>
              <a:t>Fac.</a:t>
            </a:r>
            <a:r>
              <a:rPr sz="2700" spc="-150" dirty="0">
                <a:latin typeface="Trebuchet MS"/>
                <a:cs typeface="Trebuchet MS"/>
              </a:rPr>
              <a:t> </a:t>
            </a:r>
            <a:r>
              <a:rPr sz="2700" dirty="0">
                <a:latin typeface="Trebuchet MS"/>
                <a:cs typeface="Trebuchet MS"/>
              </a:rPr>
              <a:t>de</a:t>
            </a:r>
            <a:r>
              <a:rPr sz="2700" spc="-114" dirty="0">
                <a:latin typeface="Trebuchet MS"/>
                <a:cs typeface="Trebuchet MS"/>
              </a:rPr>
              <a:t> </a:t>
            </a:r>
            <a:r>
              <a:rPr sz="2700" spc="145" dirty="0">
                <a:latin typeface="Trebuchet MS"/>
                <a:cs typeface="Trebuchet MS"/>
              </a:rPr>
              <a:t>CC.</a:t>
            </a:r>
            <a:r>
              <a:rPr sz="2700" spc="-114" dirty="0">
                <a:latin typeface="Trebuchet MS"/>
                <a:cs typeface="Trebuchet MS"/>
              </a:rPr>
              <a:t> </a:t>
            </a:r>
            <a:r>
              <a:rPr sz="2700" dirty="0">
                <a:latin typeface="Trebuchet MS"/>
                <a:cs typeface="Trebuchet MS"/>
              </a:rPr>
              <a:t>Económicas</a:t>
            </a:r>
            <a:r>
              <a:rPr sz="2700" spc="-114" dirty="0">
                <a:latin typeface="Trebuchet MS"/>
                <a:cs typeface="Trebuchet MS"/>
              </a:rPr>
              <a:t> </a:t>
            </a:r>
            <a:r>
              <a:rPr sz="2700" spc="-210" dirty="0">
                <a:latin typeface="Trebuchet MS"/>
                <a:cs typeface="Trebuchet MS"/>
              </a:rPr>
              <a:t>y</a:t>
            </a:r>
            <a:r>
              <a:rPr sz="2700" spc="-85" dirty="0">
                <a:latin typeface="Trebuchet MS"/>
                <a:cs typeface="Trebuchet MS"/>
              </a:rPr>
              <a:t> </a:t>
            </a:r>
            <a:r>
              <a:rPr sz="2700" spc="-50" dirty="0">
                <a:latin typeface="Trebuchet MS"/>
                <a:cs typeface="Trebuchet MS"/>
              </a:rPr>
              <a:t>Empresariales </a:t>
            </a:r>
            <a:r>
              <a:rPr sz="2700" spc="-55" dirty="0">
                <a:latin typeface="Trebuchet MS"/>
                <a:cs typeface="Trebuchet MS"/>
              </a:rPr>
              <a:t>Pabellón</a:t>
            </a:r>
            <a:r>
              <a:rPr sz="2700" spc="-100" dirty="0">
                <a:latin typeface="Trebuchet MS"/>
                <a:cs typeface="Trebuchet MS"/>
              </a:rPr>
              <a:t> </a:t>
            </a:r>
            <a:r>
              <a:rPr sz="2700" spc="-120" dirty="0">
                <a:latin typeface="Trebuchet MS"/>
                <a:cs typeface="Trebuchet MS"/>
              </a:rPr>
              <a:t>central,</a:t>
            </a:r>
            <a:r>
              <a:rPr sz="2700" spc="-85" dirty="0">
                <a:latin typeface="Trebuchet MS"/>
                <a:cs typeface="Trebuchet MS"/>
              </a:rPr>
              <a:t> </a:t>
            </a:r>
            <a:r>
              <a:rPr sz="2700" spc="-30" dirty="0">
                <a:latin typeface="Trebuchet MS"/>
                <a:cs typeface="Trebuchet MS"/>
              </a:rPr>
              <a:t>planta</a:t>
            </a:r>
            <a:r>
              <a:rPr sz="2700" spc="-95" dirty="0">
                <a:latin typeface="Trebuchet MS"/>
                <a:cs typeface="Trebuchet MS"/>
              </a:rPr>
              <a:t> </a:t>
            </a:r>
            <a:r>
              <a:rPr sz="2700" spc="-20" dirty="0">
                <a:latin typeface="Trebuchet MS"/>
                <a:cs typeface="Trebuchet MS"/>
              </a:rPr>
              <a:t>baja</a:t>
            </a:r>
            <a:endParaRPr sz="2700">
              <a:latin typeface="Trebuchet MS"/>
              <a:cs typeface="Trebuchet MS"/>
            </a:endParaRPr>
          </a:p>
          <a:p>
            <a:pPr marL="2284730" marR="2630805" algn="ctr">
              <a:lnSpc>
                <a:spcPct val="115700"/>
              </a:lnSpc>
              <a:spcBef>
                <a:spcPts val="5"/>
              </a:spcBef>
            </a:pPr>
            <a:r>
              <a:rPr sz="2700" i="1" spc="-95" dirty="0">
                <a:latin typeface="Trebuchet MS"/>
                <a:cs typeface="Trebuchet MS"/>
              </a:rPr>
              <a:t>Faculty</a:t>
            </a:r>
            <a:r>
              <a:rPr sz="2700" i="1" spc="-110" dirty="0">
                <a:latin typeface="Trebuchet MS"/>
                <a:cs typeface="Trebuchet MS"/>
              </a:rPr>
              <a:t> </a:t>
            </a:r>
            <a:r>
              <a:rPr sz="2700" i="1" spc="-30" dirty="0">
                <a:latin typeface="Trebuchet MS"/>
                <a:cs typeface="Trebuchet MS"/>
              </a:rPr>
              <a:t>of</a:t>
            </a:r>
            <a:r>
              <a:rPr sz="2700" i="1" spc="-125" dirty="0">
                <a:latin typeface="Trebuchet MS"/>
                <a:cs typeface="Trebuchet MS"/>
              </a:rPr>
              <a:t> </a:t>
            </a:r>
            <a:r>
              <a:rPr sz="2700" i="1" dirty="0">
                <a:latin typeface="Trebuchet MS"/>
                <a:cs typeface="Trebuchet MS"/>
              </a:rPr>
              <a:t>Economics</a:t>
            </a:r>
            <a:r>
              <a:rPr sz="2700" i="1" spc="-114" dirty="0">
                <a:latin typeface="Trebuchet MS"/>
                <a:cs typeface="Trebuchet MS"/>
              </a:rPr>
              <a:t> </a:t>
            </a:r>
            <a:r>
              <a:rPr sz="2700" i="1" dirty="0">
                <a:latin typeface="Trebuchet MS"/>
                <a:cs typeface="Trebuchet MS"/>
              </a:rPr>
              <a:t>and</a:t>
            </a:r>
            <a:r>
              <a:rPr sz="2700" i="1" spc="-114" dirty="0">
                <a:latin typeface="Trebuchet MS"/>
                <a:cs typeface="Trebuchet MS"/>
              </a:rPr>
              <a:t> </a:t>
            </a:r>
            <a:r>
              <a:rPr sz="2700" i="1" spc="-55" dirty="0">
                <a:latin typeface="Trebuchet MS"/>
                <a:cs typeface="Trebuchet MS"/>
              </a:rPr>
              <a:t>Business </a:t>
            </a:r>
            <a:r>
              <a:rPr sz="2700" i="1" spc="-10" dirty="0">
                <a:latin typeface="Trebuchet MS"/>
                <a:cs typeface="Trebuchet MS"/>
              </a:rPr>
              <a:t>Main</a:t>
            </a:r>
            <a:r>
              <a:rPr sz="2700" i="1" spc="-190" dirty="0">
                <a:latin typeface="Trebuchet MS"/>
                <a:cs typeface="Trebuchet MS"/>
              </a:rPr>
              <a:t> </a:t>
            </a:r>
            <a:r>
              <a:rPr sz="2700" i="1" spc="-120" dirty="0">
                <a:latin typeface="Trebuchet MS"/>
                <a:cs typeface="Trebuchet MS"/>
              </a:rPr>
              <a:t>building,</a:t>
            </a:r>
            <a:r>
              <a:rPr sz="2700" i="1" spc="-85" dirty="0">
                <a:latin typeface="Trebuchet MS"/>
                <a:cs typeface="Trebuchet MS"/>
              </a:rPr>
              <a:t> </a:t>
            </a:r>
            <a:r>
              <a:rPr sz="2700" i="1" spc="-30" dirty="0">
                <a:latin typeface="Trebuchet MS"/>
                <a:cs typeface="Trebuchet MS"/>
              </a:rPr>
              <a:t>ground</a:t>
            </a:r>
            <a:r>
              <a:rPr sz="2700" i="1" spc="-135" dirty="0">
                <a:latin typeface="Trebuchet MS"/>
                <a:cs typeface="Trebuchet MS"/>
              </a:rPr>
              <a:t> </a:t>
            </a:r>
            <a:r>
              <a:rPr sz="2700" i="1" spc="-10" dirty="0">
                <a:latin typeface="Trebuchet MS"/>
                <a:cs typeface="Trebuchet MS"/>
              </a:rPr>
              <a:t>floor</a:t>
            </a:r>
            <a:endParaRPr sz="2700">
              <a:latin typeface="Trebuchet MS"/>
              <a:cs typeface="Trebuchet MS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title"/>
          </p:nvPr>
        </p:nvSpPr>
        <p:spPr>
          <a:xfrm>
            <a:off x="3669112" y="-79719"/>
            <a:ext cx="10949940" cy="1366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i="0" spc="95" dirty="0">
                <a:latin typeface="Cambria"/>
                <a:cs typeface="Cambria"/>
              </a:rPr>
              <a:t>Diversidad</a:t>
            </a:r>
            <a:r>
              <a:rPr i="0" dirty="0">
                <a:latin typeface="Cambria"/>
                <a:cs typeface="Cambria"/>
              </a:rPr>
              <a:t> </a:t>
            </a:r>
            <a:r>
              <a:rPr i="0" spc="170" dirty="0">
                <a:latin typeface="Cambria"/>
                <a:cs typeface="Cambria"/>
              </a:rPr>
              <a:t>e</a:t>
            </a:r>
            <a:r>
              <a:rPr i="0" dirty="0">
                <a:latin typeface="Cambria"/>
                <a:cs typeface="Cambria"/>
              </a:rPr>
              <a:t> </a:t>
            </a:r>
            <a:r>
              <a:rPr i="0" spc="110" dirty="0">
                <a:latin typeface="Cambria"/>
                <a:cs typeface="Cambria"/>
              </a:rPr>
              <a:t>inclusión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3602580" y="834680"/>
            <a:ext cx="11082655" cy="1366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800" i="1" spc="200" dirty="0">
                <a:latin typeface="Times New Roman"/>
                <a:cs typeface="Times New Roman"/>
              </a:rPr>
              <a:t>Diversity</a:t>
            </a:r>
            <a:r>
              <a:rPr sz="8800" i="1" spc="-254" dirty="0">
                <a:latin typeface="Times New Roman"/>
                <a:cs typeface="Times New Roman"/>
              </a:rPr>
              <a:t> </a:t>
            </a:r>
            <a:r>
              <a:rPr sz="8800" i="1" spc="450" dirty="0">
                <a:latin typeface="Times New Roman"/>
                <a:cs typeface="Times New Roman"/>
              </a:rPr>
              <a:t>and</a:t>
            </a:r>
            <a:r>
              <a:rPr sz="8800" i="1" spc="-250" dirty="0">
                <a:latin typeface="Times New Roman"/>
                <a:cs typeface="Times New Roman"/>
              </a:rPr>
              <a:t> </a:t>
            </a:r>
            <a:r>
              <a:rPr sz="8800" i="1" spc="185" dirty="0">
                <a:latin typeface="Times New Roman"/>
                <a:cs typeface="Times New Roman"/>
              </a:rPr>
              <a:t>inclusion</a:t>
            </a:r>
            <a:endParaRPr sz="88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120579" y="5628469"/>
            <a:ext cx="6687820" cy="4211955"/>
          </a:xfrm>
          <a:prstGeom prst="rect">
            <a:avLst/>
          </a:prstGeom>
        </p:spPr>
        <p:txBody>
          <a:bodyPr vert="horz" wrap="square" lIns="0" tIns="86995" rIns="0" bIns="0" rtlCol="0">
            <a:spAutoFit/>
          </a:bodyPr>
          <a:lstStyle/>
          <a:p>
            <a:pPr marR="369570" algn="ctr">
              <a:lnSpc>
                <a:spcPct val="100000"/>
              </a:lnSpc>
              <a:spcBef>
                <a:spcPts val="685"/>
              </a:spcBef>
            </a:pPr>
            <a:r>
              <a:rPr sz="3200" b="1" spc="55" dirty="0">
                <a:latin typeface="Trebuchet MS"/>
                <a:cs typeface="Trebuchet MS"/>
                <a:hlinkClick r:id="rId14"/>
              </a:rPr>
              <a:t>Área</a:t>
            </a:r>
            <a:r>
              <a:rPr sz="3200" b="1" spc="-30" dirty="0">
                <a:latin typeface="Trebuchet MS"/>
                <a:cs typeface="Trebuchet MS"/>
                <a:hlinkClick r:id="rId14"/>
              </a:rPr>
              <a:t> </a:t>
            </a:r>
            <a:r>
              <a:rPr sz="3200" b="1" dirty="0">
                <a:latin typeface="Trebuchet MS"/>
                <a:cs typeface="Trebuchet MS"/>
                <a:hlinkClick r:id="rId14"/>
              </a:rPr>
              <a:t>de</a:t>
            </a:r>
            <a:r>
              <a:rPr sz="3200" b="1" spc="-30" dirty="0">
                <a:latin typeface="Trebuchet MS"/>
                <a:cs typeface="Trebuchet MS"/>
                <a:hlinkClick r:id="rId14"/>
              </a:rPr>
              <a:t> </a:t>
            </a:r>
            <a:r>
              <a:rPr sz="3200" b="1" dirty="0">
                <a:latin typeface="Trebuchet MS"/>
                <a:cs typeface="Trebuchet MS"/>
                <a:hlinkClick r:id="rId14"/>
              </a:rPr>
              <a:t>diversidad</a:t>
            </a:r>
            <a:r>
              <a:rPr sz="3200" b="1" spc="-30" dirty="0">
                <a:latin typeface="Trebuchet MS"/>
                <a:cs typeface="Trebuchet MS"/>
                <a:hlinkClick r:id="rId14"/>
              </a:rPr>
              <a:t> </a:t>
            </a:r>
            <a:r>
              <a:rPr sz="3200" b="1" spc="-10" dirty="0">
                <a:latin typeface="Trebuchet MS"/>
                <a:cs typeface="Trebuchet MS"/>
                <a:hlinkClick r:id="rId14"/>
              </a:rPr>
              <a:t>sexogenérica</a:t>
            </a:r>
            <a:endParaRPr sz="3200">
              <a:latin typeface="Trebuchet MS"/>
              <a:cs typeface="Trebuchet MS"/>
            </a:endParaRPr>
          </a:p>
          <a:p>
            <a:pPr marR="369570" algn="ctr">
              <a:lnSpc>
                <a:spcPct val="100000"/>
              </a:lnSpc>
              <a:spcBef>
                <a:spcPts val="585"/>
              </a:spcBef>
            </a:pPr>
            <a:r>
              <a:rPr sz="3200" b="1" i="1" dirty="0">
                <a:latin typeface="Trebuchet MS"/>
                <a:cs typeface="Trebuchet MS"/>
                <a:hlinkClick r:id="rId14"/>
              </a:rPr>
              <a:t>Area</a:t>
            </a:r>
            <a:r>
              <a:rPr sz="3200" b="1" i="1" spc="-80" dirty="0">
                <a:latin typeface="Trebuchet MS"/>
                <a:cs typeface="Trebuchet MS"/>
                <a:hlinkClick r:id="rId14"/>
              </a:rPr>
              <a:t> </a:t>
            </a:r>
            <a:r>
              <a:rPr sz="3200" b="1" i="1" spc="-90" dirty="0">
                <a:latin typeface="Trebuchet MS"/>
                <a:cs typeface="Trebuchet MS"/>
                <a:hlinkClick r:id="rId14"/>
              </a:rPr>
              <a:t>of</a:t>
            </a:r>
            <a:r>
              <a:rPr sz="3200" b="1" i="1" spc="-80" dirty="0">
                <a:latin typeface="Trebuchet MS"/>
                <a:cs typeface="Trebuchet MS"/>
                <a:hlinkClick r:id="rId14"/>
              </a:rPr>
              <a:t> </a:t>
            </a:r>
            <a:r>
              <a:rPr sz="3200" b="1" i="1" dirty="0">
                <a:latin typeface="Trebuchet MS"/>
                <a:cs typeface="Trebuchet MS"/>
                <a:hlinkClick r:id="rId14"/>
              </a:rPr>
              <a:t>gender</a:t>
            </a:r>
            <a:r>
              <a:rPr sz="3200" b="1" i="1" spc="-75" dirty="0">
                <a:latin typeface="Trebuchet MS"/>
                <a:cs typeface="Trebuchet MS"/>
                <a:hlinkClick r:id="rId14"/>
              </a:rPr>
              <a:t> </a:t>
            </a:r>
            <a:r>
              <a:rPr sz="3200" b="1" i="1" spc="-10" dirty="0">
                <a:latin typeface="Trebuchet MS"/>
                <a:cs typeface="Trebuchet MS"/>
                <a:hlinkClick r:id="rId14"/>
              </a:rPr>
              <a:t>diversity</a:t>
            </a:r>
            <a:endParaRPr sz="3200">
              <a:latin typeface="Trebuchet MS"/>
              <a:cs typeface="Trebuchet MS"/>
            </a:endParaRPr>
          </a:p>
          <a:p>
            <a:pPr marL="554355">
              <a:lnSpc>
                <a:spcPct val="100000"/>
              </a:lnSpc>
              <a:spcBef>
                <a:spcPts val="3385"/>
              </a:spcBef>
              <a:tabLst>
                <a:tab pos="4060190" algn="l"/>
              </a:tabLst>
            </a:pPr>
            <a:r>
              <a:rPr sz="3200" b="1" spc="-500" dirty="0">
                <a:latin typeface="Trebuchet MS"/>
                <a:cs typeface="Trebuchet MS"/>
              </a:rPr>
              <a:t>91</a:t>
            </a:r>
            <a:r>
              <a:rPr sz="3200" b="1" spc="-160" dirty="0">
                <a:latin typeface="Trebuchet MS"/>
                <a:cs typeface="Trebuchet MS"/>
              </a:rPr>
              <a:t> </a:t>
            </a:r>
            <a:r>
              <a:rPr sz="3200" b="1" spc="-70" dirty="0">
                <a:latin typeface="Trebuchet MS"/>
                <a:cs typeface="Trebuchet MS"/>
              </a:rPr>
              <a:t>394</a:t>
            </a:r>
            <a:r>
              <a:rPr sz="3200" b="1" spc="-160" dirty="0">
                <a:latin typeface="Trebuchet MS"/>
                <a:cs typeface="Trebuchet MS"/>
              </a:rPr>
              <a:t> </a:t>
            </a:r>
            <a:r>
              <a:rPr sz="3200" b="1" spc="-20" dirty="0">
                <a:latin typeface="Trebuchet MS"/>
                <a:cs typeface="Trebuchet MS"/>
              </a:rPr>
              <a:t>7054</a:t>
            </a:r>
            <a:r>
              <a:rPr sz="3200" b="1" dirty="0">
                <a:latin typeface="Trebuchet MS"/>
                <a:cs typeface="Trebuchet MS"/>
              </a:rPr>
              <a:t>	</a:t>
            </a:r>
            <a:r>
              <a:rPr sz="4800" b="1" spc="-15" baseline="1736" dirty="0">
                <a:latin typeface="Trebuchet MS"/>
                <a:cs typeface="Trebuchet MS"/>
                <a:hlinkClick r:id="rId15"/>
              </a:rPr>
              <a:t>odsig@ucm.es</a:t>
            </a:r>
            <a:endParaRPr sz="4800" baseline="1736">
              <a:latin typeface="Trebuchet MS"/>
              <a:cs typeface="Trebuchet MS"/>
            </a:endParaRPr>
          </a:p>
          <a:p>
            <a:pPr marL="588010" marR="399415" algn="ctr">
              <a:lnSpc>
                <a:spcPct val="115199"/>
              </a:lnSpc>
              <a:spcBef>
                <a:spcPts val="3610"/>
              </a:spcBef>
            </a:pPr>
            <a:r>
              <a:rPr sz="3200" spc="-60" dirty="0">
                <a:latin typeface="Trebuchet MS"/>
                <a:cs typeface="Trebuchet MS"/>
              </a:rPr>
              <a:t>Edificio</a:t>
            </a:r>
            <a:r>
              <a:rPr sz="3200" spc="-114" dirty="0">
                <a:latin typeface="Trebuchet MS"/>
                <a:cs typeface="Trebuchet MS"/>
              </a:rPr>
              <a:t> </a:t>
            </a:r>
            <a:r>
              <a:rPr sz="3200" dirty="0">
                <a:latin typeface="Trebuchet MS"/>
                <a:cs typeface="Trebuchet MS"/>
              </a:rPr>
              <a:t>de</a:t>
            </a:r>
            <a:r>
              <a:rPr sz="3200" spc="-110" dirty="0">
                <a:latin typeface="Trebuchet MS"/>
                <a:cs typeface="Trebuchet MS"/>
              </a:rPr>
              <a:t> </a:t>
            </a:r>
            <a:r>
              <a:rPr sz="3200" spc="-100" dirty="0">
                <a:latin typeface="Trebuchet MS"/>
                <a:cs typeface="Trebuchet MS"/>
              </a:rPr>
              <a:t>Estudiantes,</a:t>
            </a:r>
            <a:r>
              <a:rPr sz="3200" spc="-110" dirty="0">
                <a:latin typeface="Trebuchet MS"/>
                <a:cs typeface="Trebuchet MS"/>
              </a:rPr>
              <a:t> </a:t>
            </a:r>
            <a:r>
              <a:rPr sz="3200" spc="-400" dirty="0">
                <a:latin typeface="Trebuchet MS"/>
                <a:cs typeface="Trebuchet MS"/>
              </a:rPr>
              <a:t>1</a:t>
            </a:r>
            <a:r>
              <a:rPr sz="3200" spc="-400" dirty="0">
                <a:latin typeface="Segoe UI Light"/>
                <a:cs typeface="Segoe UI Light"/>
              </a:rPr>
              <a:t>ª</a:t>
            </a:r>
            <a:r>
              <a:rPr sz="3200" spc="-15" dirty="0">
                <a:latin typeface="Segoe UI Light"/>
                <a:cs typeface="Segoe UI Light"/>
              </a:rPr>
              <a:t> </a:t>
            </a:r>
            <a:r>
              <a:rPr sz="3200" spc="-20" dirty="0">
                <a:latin typeface="Trebuchet MS"/>
                <a:cs typeface="Trebuchet MS"/>
              </a:rPr>
              <a:t>planta </a:t>
            </a:r>
            <a:r>
              <a:rPr sz="3200" i="1" spc="-80" dirty="0">
                <a:latin typeface="Trebuchet MS"/>
                <a:cs typeface="Trebuchet MS"/>
              </a:rPr>
              <a:t>Student</a:t>
            </a:r>
            <a:r>
              <a:rPr sz="3200" i="1" spc="-105" dirty="0">
                <a:latin typeface="Trebuchet MS"/>
                <a:cs typeface="Trebuchet MS"/>
              </a:rPr>
              <a:t> </a:t>
            </a:r>
            <a:r>
              <a:rPr sz="3200" i="1" spc="-165" dirty="0">
                <a:latin typeface="Trebuchet MS"/>
                <a:cs typeface="Trebuchet MS"/>
              </a:rPr>
              <a:t>Building,</a:t>
            </a:r>
            <a:r>
              <a:rPr sz="3200" i="1" spc="-95" dirty="0">
                <a:latin typeface="Trebuchet MS"/>
                <a:cs typeface="Trebuchet MS"/>
              </a:rPr>
              <a:t> </a:t>
            </a:r>
            <a:r>
              <a:rPr sz="3200" i="1" spc="-375" dirty="0">
                <a:latin typeface="Trebuchet MS"/>
                <a:cs typeface="Trebuchet MS"/>
              </a:rPr>
              <a:t>1st</a:t>
            </a:r>
            <a:r>
              <a:rPr sz="3200" i="1" spc="-90" dirty="0">
                <a:latin typeface="Trebuchet MS"/>
                <a:cs typeface="Trebuchet MS"/>
              </a:rPr>
              <a:t> </a:t>
            </a:r>
            <a:r>
              <a:rPr sz="3200" i="1" spc="-10" dirty="0">
                <a:latin typeface="Trebuchet MS"/>
                <a:cs typeface="Trebuchet MS"/>
              </a:rPr>
              <a:t>floor </a:t>
            </a:r>
            <a:r>
              <a:rPr sz="3200" dirty="0">
                <a:latin typeface="Trebuchet MS"/>
                <a:cs typeface="Trebuchet MS"/>
              </a:rPr>
              <a:t>(Ciudad</a:t>
            </a:r>
            <a:r>
              <a:rPr sz="3200" spc="-35" dirty="0">
                <a:latin typeface="Trebuchet MS"/>
                <a:cs typeface="Trebuchet MS"/>
              </a:rPr>
              <a:t> </a:t>
            </a:r>
            <a:r>
              <a:rPr sz="3200" spc="-55" dirty="0">
                <a:latin typeface="Trebuchet MS"/>
                <a:cs typeface="Trebuchet MS"/>
              </a:rPr>
              <a:t>Universitaria)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13297814" y="4095841"/>
            <a:ext cx="1957070" cy="1447800"/>
          </a:xfrm>
          <a:custGeom>
            <a:avLst/>
            <a:gdLst/>
            <a:ahLst/>
            <a:cxnLst/>
            <a:rect l="l" t="t" r="r" b="b"/>
            <a:pathLst>
              <a:path w="1957069" h="1447800">
                <a:moveTo>
                  <a:pt x="541973" y="1447321"/>
                </a:moveTo>
                <a:lnTo>
                  <a:pt x="463871" y="1439811"/>
                </a:lnTo>
                <a:lnTo>
                  <a:pt x="417161" y="1426470"/>
                </a:lnTo>
                <a:lnTo>
                  <a:pt x="374011" y="1405679"/>
                </a:lnTo>
                <a:lnTo>
                  <a:pt x="334882" y="1376373"/>
                </a:lnTo>
                <a:lnTo>
                  <a:pt x="300232" y="1337488"/>
                </a:lnTo>
                <a:lnTo>
                  <a:pt x="205555" y="1210810"/>
                </a:lnTo>
                <a:lnTo>
                  <a:pt x="174373" y="1168359"/>
                </a:lnTo>
                <a:lnTo>
                  <a:pt x="143903" y="1125437"/>
                </a:lnTo>
                <a:lnTo>
                  <a:pt x="114458" y="1081828"/>
                </a:lnTo>
                <a:lnTo>
                  <a:pt x="86353" y="1037317"/>
                </a:lnTo>
                <a:lnTo>
                  <a:pt x="59900" y="991689"/>
                </a:lnTo>
                <a:lnTo>
                  <a:pt x="35415" y="944728"/>
                </a:lnTo>
                <a:lnTo>
                  <a:pt x="0" y="858423"/>
                </a:lnTo>
                <a:lnTo>
                  <a:pt x="50064" y="866504"/>
                </a:lnTo>
                <a:lnTo>
                  <a:pt x="94700" y="876171"/>
                </a:lnTo>
                <a:lnTo>
                  <a:pt x="133144" y="893913"/>
                </a:lnTo>
                <a:lnTo>
                  <a:pt x="164633" y="926223"/>
                </a:lnTo>
                <a:lnTo>
                  <a:pt x="241685" y="1040605"/>
                </a:lnTo>
                <a:lnTo>
                  <a:pt x="256267" y="949726"/>
                </a:lnTo>
                <a:lnTo>
                  <a:pt x="270581" y="874140"/>
                </a:lnTo>
                <a:lnTo>
                  <a:pt x="282040" y="824684"/>
                </a:lnTo>
                <a:lnTo>
                  <a:pt x="295106" y="775992"/>
                </a:lnTo>
                <a:lnTo>
                  <a:pt x="309838" y="728116"/>
                </a:lnTo>
                <a:lnTo>
                  <a:pt x="326295" y="681110"/>
                </a:lnTo>
                <a:lnTo>
                  <a:pt x="344535" y="635026"/>
                </a:lnTo>
                <a:lnTo>
                  <a:pt x="364619" y="589915"/>
                </a:lnTo>
                <a:lnTo>
                  <a:pt x="386605" y="545832"/>
                </a:lnTo>
                <a:lnTo>
                  <a:pt x="410551" y="502827"/>
                </a:lnTo>
                <a:lnTo>
                  <a:pt x="436517" y="460955"/>
                </a:lnTo>
                <a:lnTo>
                  <a:pt x="464562" y="420266"/>
                </a:lnTo>
                <a:lnTo>
                  <a:pt x="494745" y="380814"/>
                </a:lnTo>
                <a:lnTo>
                  <a:pt x="527125" y="342650"/>
                </a:lnTo>
                <a:lnTo>
                  <a:pt x="561760" y="305828"/>
                </a:lnTo>
                <a:lnTo>
                  <a:pt x="598711" y="270401"/>
                </a:lnTo>
                <a:lnTo>
                  <a:pt x="636337" y="237292"/>
                </a:lnTo>
                <a:lnTo>
                  <a:pt x="674914" y="205803"/>
                </a:lnTo>
                <a:lnTo>
                  <a:pt x="714463" y="176059"/>
                </a:lnTo>
                <a:lnTo>
                  <a:pt x="755007" y="148187"/>
                </a:lnTo>
                <a:lnTo>
                  <a:pt x="796568" y="122311"/>
                </a:lnTo>
                <a:lnTo>
                  <a:pt x="839169" y="98558"/>
                </a:lnTo>
                <a:lnTo>
                  <a:pt x="882831" y="77052"/>
                </a:lnTo>
                <a:lnTo>
                  <a:pt x="927578" y="57920"/>
                </a:lnTo>
                <a:lnTo>
                  <a:pt x="973431" y="41286"/>
                </a:lnTo>
                <a:lnTo>
                  <a:pt x="1020413" y="27278"/>
                </a:lnTo>
                <a:lnTo>
                  <a:pt x="1068546" y="16019"/>
                </a:lnTo>
                <a:lnTo>
                  <a:pt x="1117852" y="7636"/>
                </a:lnTo>
                <a:lnTo>
                  <a:pt x="1168354" y="2254"/>
                </a:lnTo>
                <a:lnTo>
                  <a:pt x="1220075" y="0"/>
                </a:lnTo>
                <a:lnTo>
                  <a:pt x="1270762" y="1107"/>
                </a:lnTo>
                <a:lnTo>
                  <a:pt x="1320264" y="5545"/>
                </a:lnTo>
                <a:lnTo>
                  <a:pt x="1368603" y="13198"/>
                </a:lnTo>
                <a:lnTo>
                  <a:pt x="1415805" y="23947"/>
                </a:lnTo>
                <a:lnTo>
                  <a:pt x="1461891" y="37673"/>
                </a:lnTo>
                <a:lnTo>
                  <a:pt x="1506887" y="54259"/>
                </a:lnTo>
                <a:lnTo>
                  <a:pt x="1550816" y="73587"/>
                </a:lnTo>
                <a:lnTo>
                  <a:pt x="1593703" y="95539"/>
                </a:lnTo>
                <a:lnTo>
                  <a:pt x="1635570" y="119997"/>
                </a:lnTo>
                <a:lnTo>
                  <a:pt x="1676441" y="146843"/>
                </a:lnTo>
                <a:lnTo>
                  <a:pt x="1716341" y="175959"/>
                </a:lnTo>
                <a:lnTo>
                  <a:pt x="1755293" y="207227"/>
                </a:lnTo>
                <a:lnTo>
                  <a:pt x="1791206" y="239592"/>
                </a:lnTo>
                <a:lnTo>
                  <a:pt x="1825435" y="273987"/>
                </a:lnTo>
                <a:lnTo>
                  <a:pt x="1858553" y="309683"/>
                </a:lnTo>
                <a:lnTo>
                  <a:pt x="1923756" y="382071"/>
                </a:lnTo>
                <a:lnTo>
                  <a:pt x="1956459" y="437268"/>
                </a:lnTo>
                <a:lnTo>
                  <a:pt x="1944016" y="449232"/>
                </a:lnTo>
                <a:lnTo>
                  <a:pt x="1905908" y="426180"/>
                </a:lnTo>
                <a:lnTo>
                  <a:pt x="1868878" y="401693"/>
                </a:lnTo>
                <a:lnTo>
                  <a:pt x="1830112" y="361013"/>
                </a:lnTo>
                <a:lnTo>
                  <a:pt x="1792560" y="321708"/>
                </a:lnTo>
                <a:lnTo>
                  <a:pt x="1753560" y="287002"/>
                </a:lnTo>
                <a:lnTo>
                  <a:pt x="1713153" y="256801"/>
                </a:lnTo>
                <a:lnTo>
                  <a:pt x="1671380" y="231009"/>
                </a:lnTo>
                <a:lnTo>
                  <a:pt x="1628283" y="209531"/>
                </a:lnTo>
                <a:lnTo>
                  <a:pt x="1583904" y="192270"/>
                </a:lnTo>
                <a:lnTo>
                  <a:pt x="1538284" y="179133"/>
                </a:lnTo>
                <a:lnTo>
                  <a:pt x="1491464" y="170023"/>
                </a:lnTo>
                <a:lnTo>
                  <a:pt x="1443485" y="164845"/>
                </a:lnTo>
                <a:lnTo>
                  <a:pt x="1394389" y="163503"/>
                </a:lnTo>
                <a:lnTo>
                  <a:pt x="1344218" y="165902"/>
                </a:lnTo>
                <a:lnTo>
                  <a:pt x="1293012" y="171948"/>
                </a:lnTo>
                <a:lnTo>
                  <a:pt x="1240813" y="181543"/>
                </a:lnTo>
                <a:lnTo>
                  <a:pt x="1189406" y="194462"/>
                </a:lnTo>
                <a:lnTo>
                  <a:pt x="1139773" y="210640"/>
                </a:lnTo>
                <a:lnTo>
                  <a:pt x="1091871" y="229945"/>
                </a:lnTo>
                <a:lnTo>
                  <a:pt x="1045655" y="252249"/>
                </a:lnTo>
                <a:lnTo>
                  <a:pt x="1001082" y="277420"/>
                </a:lnTo>
                <a:lnTo>
                  <a:pt x="958107" y="305328"/>
                </a:lnTo>
                <a:lnTo>
                  <a:pt x="916687" y="335844"/>
                </a:lnTo>
                <a:lnTo>
                  <a:pt x="876777" y="368837"/>
                </a:lnTo>
                <a:lnTo>
                  <a:pt x="838333" y="404177"/>
                </a:lnTo>
                <a:lnTo>
                  <a:pt x="801312" y="441734"/>
                </a:lnTo>
                <a:lnTo>
                  <a:pt x="767434" y="479353"/>
                </a:lnTo>
                <a:lnTo>
                  <a:pt x="735569" y="518144"/>
                </a:lnTo>
                <a:lnTo>
                  <a:pt x="705687" y="558085"/>
                </a:lnTo>
                <a:lnTo>
                  <a:pt x="677759" y="599153"/>
                </a:lnTo>
                <a:lnTo>
                  <a:pt x="651758" y="641327"/>
                </a:lnTo>
                <a:lnTo>
                  <a:pt x="627653" y="684583"/>
                </a:lnTo>
                <a:lnTo>
                  <a:pt x="605417" y="728901"/>
                </a:lnTo>
                <a:lnTo>
                  <a:pt x="585020" y="774257"/>
                </a:lnTo>
                <a:lnTo>
                  <a:pt x="566434" y="820629"/>
                </a:lnTo>
                <a:lnTo>
                  <a:pt x="549631" y="867995"/>
                </a:lnTo>
                <a:lnTo>
                  <a:pt x="532187" y="924309"/>
                </a:lnTo>
                <a:lnTo>
                  <a:pt x="528677" y="944250"/>
                </a:lnTo>
                <a:lnTo>
                  <a:pt x="530592" y="948238"/>
                </a:lnTo>
                <a:lnTo>
                  <a:pt x="532825" y="958288"/>
                </a:lnTo>
                <a:lnTo>
                  <a:pt x="564861" y="921452"/>
                </a:lnTo>
                <a:lnTo>
                  <a:pt x="645951" y="840237"/>
                </a:lnTo>
                <a:lnTo>
                  <a:pt x="681932" y="805779"/>
                </a:lnTo>
                <a:lnTo>
                  <a:pt x="719155" y="772756"/>
                </a:lnTo>
                <a:lnTo>
                  <a:pt x="763865" y="748882"/>
                </a:lnTo>
                <a:lnTo>
                  <a:pt x="812658" y="745317"/>
                </a:lnTo>
                <a:lnTo>
                  <a:pt x="860644" y="760418"/>
                </a:lnTo>
                <a:lnTo>
                  <a:pt x="913994" y="800985"/>
                </a:lnTo>
                <a:lnTo>
                  <a:pt x="927539" y="807354"/>
                </a:lnTo>
                <a:lnTo>
                  <a:pt x="942460" y="812975"/>
                </a:lnTo>
                <a:lnTo>
                  <a:pt x="957650" y="819179"/>
                </a:lnTo>
                <a:lnTo>
                  <a:pt x="959243" y="833195"/>
                </a:lnTo>
                <a:lnTo>
                  <a:pt x="953403" y="844086"/>
                </a:lnTo>
                <a:lnTo>
                  <a:pt x="943584" y="853211"/>
                </a:lnTo>
                <a:lnTo>
                  <a:pt x="933242" y="861933"/>
                </a:lnTo>
                <a:lnTo>
                  <a:pt x="896041" y="898856"/>
                </a:lnTo>
                <a:lnTo>
                  <a:pt x="860618" y="937136"/>
                </a:lnTo>
                <a:lnTo>
                  <a:pt x="826860" y="976675"/>
                </a:lnTo>
                <a:lnTo>
                  <a:pt x="794654" y="1017376"/>
                </a:lnTo>
                <a:lnTo>
                  <a:pt x="763887" y="1059142"/>
                </a:lnTo>
                <a:lnTo>
                  <a:pt x="734446" y="1101876"/>
                </a:lnTo>
                <a:lnTo>
                  <a:pt x="706218" y="1145480"/>
                </a:lnTo>
                <a:lnTo>
                  <a:pt x="679090" y="1189857"/>
                </a:lnTo>
                <a:lnTo>
                  <a:pt x="652950" y="1234911"/>
                </a:lnTo>
                <a:lnTo>
                  <a:pt x="632448" y="1274873"/>
                </a:lnTo>
                <a:lnTo>
                  <a:pt x="614444" y="1316270"/>
                </a:lnTo>
                <a:lnTo>
                  <a:pt x="581322" y="1400502"/>
                </a:lnTo>
                <a:lnTo>
                  <a:pt x="570080" y="1426776"/>
                </a:lnTo>
                <a:lnTo>
                  <a:pt x="558868" y="1441520"/>
                </a:lnTo>
                <a:lnTo>
                  <a:pt x="541973" y="1447321"/>
                </a:lnTo>
                <a:close/>
              </a:path>
            </a:pathLst>
          </a:custGeom>
          <a:solidFill>
            <a:srgbClr val="48C2C4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269241"/>
              <a:ext cx="18288000" cy="8018145"/>
            </a:xfrm>
            <a:custGeom>
              <a:avLst/>
              <a:gdLst/>
              <a:ahLst/>
              <a:cxnLst/>
              <a:rect l="l" t="t" r="r" b="b"/>
              <a:pathLst>
                <a:path w="18288000" h="8018145">
                  <a:moveTo>
                    <a:pt x="0" y="8017758"/>
                  </a:moveTo>
                  <a:lnTo>
                    <a:pt x="18288000" y="8017758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8017758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7365" cy="2269490"/>
            </a:xfrm>
            <a:custGeom>
              <a:avLst/>
              <a:gdLst/>
              <a:ahLst/>
              <a:cxnLst/>
              <a:rect l="l" t="t" r="r" b="b"/>
              <a:pathLst>
                <a:path w="18287365" h="2269490">
                  <a:moveTo>
                    <a:pt x="18286894" y="2269241"/>
                  </a:moveTo>
                  <a:lnTo>
                    <a:pt x="0" y="2269241"/>
                  </a:lnTo>
                  <a:lnTo>
                    <a:pt x="0" y="0"/>
                  </a:lnTo>
                  <a:lnTo>
                    <a:pt x="18286894" y="0"/>
                  </a:lnTo>
                  <a:lnTo>
                    <a:pt x="18286894" y="2269241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1070" y="2498311"/>
              <a:ext cx="5229209" cy="423860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1070" y="6968763"/>
              <a:ext cx="6381749" cy="278129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317550" y="8355268"/>
              <a:ext cx="1369048" cy="1369039"/>
            </a:xfrm>
            <a:prstGeom prst="rect">
              <a:avLst/>
            </a:prstGeom>
          </p:spPr>
        </p:pic>
        <p:pic>
          <p:nvPicPr>
            <p:cNvPr id="8" name="object 8">
              <a:hlinkClick r:id="rId5"/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228288" y="8695643"/>
              <a:ext cx="8327085" cy="346710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7181067" y="7423570"/>
            <a:ext cx="8049895" cy="1737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900" b="1" spc="75" dirty="0">
                <a:latin typeface="Trebuchet MS"/>
                <a:cs typeface="Trebuchet MS"/>
              </a:rPr>
              <a:t>Idiomas</a:t>
            </a:r>
            <a:r>
              <a:rPr sz="3900" b="1" spc="-200" dirty="0">
                <a:latin typeface="Trebuchet MS"/>
                <a:cs typeface="Trebuchet MS"/>
              </a:rPr>
              <a:t> </a:t>
            </a:r>
            <a:r>
              <a:rPr sz="3900" b="1" spc="-10" dirty="0">
                <a:latin typeface="Trebuchet MS"/>
                <a:cs typeface="Trebuchet MS"/>
              </a:rPr>
              <a:t>Complutense</a:t>
            </a:r>
            <a:endParaRPr sz="3900">
              <a:latin typeface="Trebuchet MS"/>
              <a:cs typeface="Trebuchet MS"/>
            </a:endParaRPr>
          </a:p>
          <a:p>
            <a:pPr marL="666750">
              <a:lnSpc>
                <a:spcPct val="100000"/>
              </a:lnSpc>
              <a:spcBef>
                <a:spcPts val="4240"/>
              </a:spcBef>
            </a:pPr>
            <a:r>
              <a:rPr sz="3800" b="1" spc="-10" dirty="0">
                <a:latin typeface="Trebuchet MS"/>
                <a:cs typeface="Trebuchet MS"/>
                <a:hlinkClick r:id="rId5"/>
              </a:rPr>
              <a:t>https://idiomascomplutense.es/</a:t>
            </a:r>
            <a:endParaRPr sz="3800">
              <a:latin typeface="Trebuchet MS"/>
              <a:cs typeface="Trebuchet MS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6779926" y="4317409"/>
            <a:ext cx="1768475" cy="1436370"/>
            <a:chOff x="6779926" y="4317409"/>
            <a:chExt cx="1768475" cy="1436370"/>
          </a:xfrm>
        </p:grpSpPr>
        <p:sp>
          <p:nvSpPr>
            <p:cNvPr id="11" name="object 11">
              <a:hlinkClick r:id="rId7"/>
            </p:cNvPr>
            <p:cNvSpPr/>
            <p:nvPr/>
          </p:nvSpPr>
          <p:spPr>
            <a:xfrm>
              <a:off x="7163290" y="4317409"/>
              <a:ext cx="1020444" cy="1041400"/>
            </a:xfrm>
            <a:custGeom>
              <a:avLst/>
              <a:gdLst/>
              <a:ahLst/>
              <a:cxnLst/>
              <a:rect l="l" t="t" r="r" b="b"/>
              <a:pathLst>
                <a:path w="1020445" h="1041400">
                  <a:moveTo>
                    <a:pt x="510049" y="1041400"/>
                  </a:moveTo>
                  <a:lnTo>
                    <a:pt x="463690" y="1038860"/>
                  </a:lnTo>
                  <a:lnTo>
                    <a:pt x="418485" y="1032510"/>
                  </a:lnTo>
                  <a:lnTo>
                    <a:pt x="374613" y="1022350"/>
                  </a:lnTo>
                  <a:lnTo>
                    <a:pt x="332256" y="1008380"/>
                  </a:lnTo>
                  <a:lnTo>
                    <a:pt x="291597" y="990600"/>
                  </a:lnTo>
                  <a:lnTo>
                    <a:pt x="252816" y="970280"/>
                  </a:lnTo>
                  <a:lnTo>
                    <a:pt x="216095" y="946150"/>
                  </a:lnTo>
                  <a:lnTo>
                    <a:pt x="181615" y="918210"/>
                  </a:lnTo>
                  <a:lnTo>
                    <a:pt x="149557" y="889000"/>
                  </a:lnTo>
                  <a:lnTo>
                    <a:pt x="120104" y="855980"/>
                  </a:lnTo>
                  <a:lnTo>
                    <a:pt x="93436" y="820420"/>
                  </a:lnTo>
                  <a:lnTo>
                    <a:pt x="69736" y="783590"/>
                  </a:lnTo>
                  <a:lnTo>
                    <a:pt x="49183" y="742950"/>
                  </a:lnTo>
                  <a:lnTo>
                    <a:pt x="31961" y="702310"/>
                  </a:lnTo>
                  <a:lnTo>
                    <a:pt x="18250" y="659130"/>
                  </a:lnTo>
                  <a:lnTo>
                    <a:pt x="8232" y="613410"/>
                  </a:lnTo>
                  <a:lnTo>
                    <a:pt x="2088" y="567690"/>
                  </a:lnTo>
                  <a:lnTo>
                    <a:pt x="0" y="520700"/>
                  </a:lnTo>
                  <a:lnTo>
                    <a:pt x="2088" y="472440"/>
                  </a:lnTo>
                  <a:lnTo>
                    <a:pt x="8232" y="426720"/>
                  </a:lnTo>
                  <a:lnTo>
                    <a:pt x="18250" y="382270"/>
                  </a:lnTo>
                  <a:lnTo>
                    <a:pt x="31961" y="339090"/>
                  </a:lnTo>
                  <a:lnTo>
                    <a:pt x="49183" y="297180"/>
                  </a:lnTo>
                  <a:lnTo>
                    <a:pt x="69736" y="257810"/>
                  </a:lnTo>
                  <a:lnTo>
                    <a:pt x="93436" y="219710"/>
                  </a:lnTo>
                  <a:lnTo>
                    <a:pt x="120104" y="185420"/>
                  </a:lnTo>
                  <a:lnTo>
                    <a:pt x="149557" y="152400"/>
                  </a:lnTo>
                  <a:lnTo>
                    <a:pt x="181615" y="121920"/>
                  </a:lnTo>
                  <a:lnTo>
                    <a:pt x="216095" y="95250"/>
                  </a:lnTo>
                  <a:lnTo>
                    <a:pt x="252816" y="71120"/>
                  </a:lnTo>
                  <a:lnTo>
                    <a:pt x="291597" y="49530"/>
                  </a:lnTo>
                  <a:lnTo>
                    <a:pt x="332256" y="31750"/>
                  </a:lnTo>
                  <a:lnTo>
                    <a:pt x="374613" y="17780"/>
                  </a:lnTo>
                  <a:lnTo>
                    <a:pt x="418485" y="7620"/>
                  </a:lnTo>
                  <a:lnTo>
                    <a:pt x="463690" y="1270"/>
                  </a:lnTo>
                  <a:lnTo>
                    <a:pt x="510049" y="0"/>
                  </a:lnTo>
                  <a:lnTo>
                    <a:pt x="556406" y="1270"/>
                  </a:lnTo>
                  <a:lnTo>
                    <a:pt x="601612" y="7620"/>
                  </a:lnTo>
                  <a:lnTo>
                    <a:pt x="645483" y="17780"/>
                  </a:lnTo>
                  <a:lnTo>
                    <a:pt x="687839" y="31750"/>
                  </a:lnTo>
                  <a:lnTo>
                    <a:pt x="728498" y="49530"/>
                  </a:lnTo>
                  <a:lnTo>
                    <a:pt x="753592" y="63500"/>
                  </a:lnTo>
                  <a:lnTo>
                    <a:pt x="539682" y="63500"/>
                  </a:lnTo>
                  <a:lnTo>
                    <a:pt x="539682" y="64770"/>
                  </a:lnTo>
                  <a:lnTo>
                    <a:pt x="477291" y="64770"/>
                  </a:lnTo>
                  <a:lnTo>
                    <a:pt x="458451" y="66040"/>
                  </a:lnTo>
                  <a:lnTo>
                    <a:pt x="439844" y="68580"/>
                  </a:lnTo>
                  <a:lnTo>
                    <a:pt x="403389" y="76200"/>
                  </a:lnTo>
                  <a:lnTo>
                    <a:pt x="396164" y="90170"/>
                  </a:lnTo>
                  <a:lnTo>
                    <a:pt x="387403" y="107950"/>
                  </a:lnTo>
                  <a:lnTo>
                    <a:pt x="315935" y="107950"/>
                  </a:lnTo>
                  <a:lnTo>
                    <a:pt x="286578" y="124460"/>
                  </a:lnTo>
                  <a:lnTo>
                    <a:pt x="258561" y="142240"/>
                  </a:lnTo>
                  <a:lnTo>
                    <a:pt x="231983" y="162560"/>
                  </a:lnTo>
                  <a:lnTo>
                    <a:pt x="206943" y="184150"/>
                  </a:lnTo>
                  <a:lnTo>
                    <a:pt x="898858" y="184150"/>
                  </a:lnTo>
                  <a:lnTo>
                    <a:pt x="899991" y="185420"/>
                  </a:lnTo>
                  <a:lnTo>
                    <a:pt x="926659" y="219710"/>
                  </a:lnTo>
                  <a:lnTo>
                    <a:pt x="944039" y="247650"/>
                  </a:lnTo>
                  <a:lnTo>
                    <a:pt x="150748" y="247650"/>
                  </a:lnTo>
                  <a:lnTo>
                    <a:pt x="123625" y="289560"/>
                  </a:lnTo>
                  <a:lnTo>
                    <a:pt x="101037" y="334010"/>
                  </a:lnTo>
                  <a:lnTo>
                    <a:pt x="83317" y="382270"/>
                  </a:lnTo>
                  <a:lnTo>
                    <a:pt x="70800" y="431800"/>
                  </a:lnTo>
                  <a:lnTo>
                    <a:pt x="63820" y="483870"/>
                  </a:lnTo>
                  <a:lnTo>
                    <a:pt x="198258" y="483870"/>
                  </a:lnTo>
                  <a:lnTo>
                    <a:pt x="215763" y="547370"/>
                  </a:lnTo>
                  <a:lnTo>
                    <a:pt x="63207" y="547370"/>
                  </a:lnTo>
                  <a:lnTo>
                    <a:pt x="68295" y="594360"/>
                  </a:lnTo>
                  <a:lnTo>
                    <a:pt x="77906" y="640080"/>
                  </a:lnTo>
                  <a:lnTo>
                    <a:pt x="91799" y="683260"/>
                  </a:lnTo>
                  <a:lnTo>
                    <a:pt x="109736" y="725170"/>
                  </a:lnTo>
                  <a:lnTo>
                    <a:pt x="131476" y="764540"/>
                  </a:lnTo>
                  <a:lnTo>
                    <a:pt x="959993" y="764540"/>
                  </a:lnTo>
                  <a:lnTo>
                    <a:pt x="950359" y="783590"/>
                  </a:lnTo>
                  <a:lnTo>
                    <a:pt x="926659" y="820420"/>
                  </a:lnTo>
                  <a:lnTo>
                    <a:pt x="920944" y="828040"/>
                  </a:lnTo>
                  <a:lnTo>
                    <a:pt x="179009" y="828040"/>
                  </a:lnTo>
                  <a:lnTo>
                    <a:pt x="206121" y="855980"/>
                  </a:lnTo>
                  <a:lnTo>
                    <a:pt x="235483" y="881380"/>
                  </a:lnTo>
                  <a:lnTo>
                    <a:pt x="266931" y="904240"/>
                  </a:lnTo>
                  <a:lnTo>
                    <a:pt x="300299" y="924560"/>
                  </a:lnTo>
                  <a:lnTo>
                    <a:pt x="373920" y="924560"/>
                  </a:lnTo>
                  <a:lnTo>
                    <a:pt x="377349" y="930910"/>
                  </a:lnTo>
                  <a:lnTo>
                    <a:pt x="397806" y="962660"/>
                  </a:lnTo>
                  <a:lnTo>
                    <a:pt x="417230" y="967740"/>
                  </a:lnTo>
                  <a:lnTo>
                    <a:pt x="436966" y="971550"/>
                  </a:lnTo>
                  <a:lnTo>
                    <a:pt x="477291" y="976630"/>
                  </a:lnTo>
                  <a:lnTo>
                    <a:pt x="755160" y="976630"/>
                  </a:lnTo>
                  <a:lnTo>
                    <a:pt x="728498" y="990600"/>
                  </a:lnTo>
                  <a:lnTo>
                    <a:pt x="687839" y="1008380"/>
                  </a:lnTo>
                  <a:lnTo>
                    <a:pt x="645483" y="1022350"/>
                  </a:lnTo>
                  <a:lnTo>
                    <a:pt x="601612" y="1032510"/>
                  </a:lnTo>
                  <a:lnTo>
                    <a:pt x="556406" y="1038860"/>
                  </a:lnTo>
                  <a:lnTo>
                    <a:pt x="510049" y="1041400"/>
                  </a:lnTo>
                  <a:close/>
                </a:path>
                <a:path w="1020445" h="1041400">
                  <a:moveTo>
                    <a:pt x="728170" y="184150"/>
                  </a:moveTo>
                  <a:lnTo>
                    <a:pt x="661715" y="184150"/>
                  </a:lnTo>
                  <a:lnTo>
                    <a:pt x="648002" y="148590"/>
                  </a:lnTo>
                  <a:lnTo>
                    <a:pt x="635354" y="118110"/>
                  </a:lnTo>
                  <a:lnTo>
                    <a:pt x="624462" y="93980"/>
                  </a:lnTo>
                  <a:lnTo>
                    <a:pt x="616018" y="76200"/>
                  </a:lnTo>
                  <a:lnTo>
                    <a:pt x="578377" y="68580"/>
                  </a:lnTo>
                  <a:lnTo>
                    <a:pt x="539682" y="63500"/>
                  </a:lnTo>
                  <a:lnTo>
                    <a:pt x="753592" y="63500"/>
                  </a:lnTo>
                  <a:lnTo>
                    <a:pt x="767279" y="71120"/>
                  </a:lnTo>
                  <a:lnTo>
                    <a:pt x="804000" y="95250"/>
                  </a:lnTo>
                  <a:lnTo>
                    <a:pt x="817135" y="105410"/>
                  </a:lnTo>
                  <a:lnTo>
                    <a:pt x="698308" y="105410"/>
                  </a:lnTo>
                  <a:lnTo>
                    <a:pt x="705432" y="123190"/>
                  </a:lnTo>
                  <a:lnTo>
                    <a:pt x="712848" y="142240"/>
                  </a:lnTo>
                  <a:lnTo>
                    <a:pt x="720459" y="162560"/>
                  </a:lnTo>
                  <a:lnTo>
                    <a:pt x="728170" y="184150"/>
                  </a:lnTo>
                  <a:close/>
                </a:path>
                <a:path w="1020445" h="1041400">
                  <a:moveTo>
                    <a:pt x="539682" y="184150"/>
                  </a:moveTo>
                  <a:lnTo>
                    <a:pt x="477291" y="184150"/>
                  </a:lnTo>
                  <a:lnTo>
                    <a:pt x="477291" y="64770"/>
                  </a:lnTo>
                  <a:lnTo>
                    <a:pt x="539682" y="64770"/>
                  </a:lnTo>
                  <a:lnTo>
                    <a:pt x="539682" y="184150"/>
                  </a:lnTo>
                  <a:close/>
                </a:path>
                <a:path w="1020445" h="1041400">
                  <a:moveTo>
                    <a:pt x="898858" y="184150"/>
                  </a:moveTo>
                  <a:lnTo>
                    <a:pt x="813153" y="184150"/>
                  </a:lnTo>
                  <a:lnTo>
                    <a:pt x="786856" y="161290"/>
                  </a:lnTo>
                  <a:lnTo>
                    <a:pt x="758872" y="140970"/>
                  </a:lnTo>
                  <a:lnTo>
                    <a:pt x="729317" y="121920"/>
                  </a:lnTo>
                  <a:lnTo>
                    <a:pt x="698308" y="105410"/>
                  </a:lnTo>
                  <a:lnTo>
                    <a:pt x="817135" y="105410"/>
                  </a:lnTo>
                  <a:lnTo>
                    <a:pt x="838480" y="121920"/>
                  </a:lnTo>
                  <a:lnTo>
                    <a:pt x="870537" y="152400"/>
                  </a:lnTo>
                  <a:lnTo>
                    <a:pt x="898858" y="184150"/>
                  </a:lnTo>
                  <a:close/>
                </a:path>
                <a:path w="1020445" h="1041400">
                  <a:moveTo>
                    <a:pt x="354624" y="184150"/>
                  </a:moveTo>
                  <a:lnTo>
                    <a:pt x="285381" y="184150"/>
                  </a:lnTo>
                  <a:lnTo>
                    <a:pt x="293339" y="162560"/>
                  </a:lnTo>
                  <a:lnTo>
                    <a:pt x="301149" y="143510"/>
                  </a:lnTo>
                  <a:lnTo>
                    <a:pt x="308714" y="124460"/>
                  </a:lnTo>
                  <a:lnTo>
                    <a:pt x="315935" y="107950"/>
                  </a:lnTo>
                  <a:lnTo>
                    <a:pt x="387403" y="107950"/>
                  </a:lnTo>
                  <a:lnTo>
                    <a:pt x="384900" y="113030"/>
                  </a:lnTo>
                  <a:lnTo>
                    <a:pt x="370689" y="144780"/>
                  </a:lnTo>
                  <a:lnTo>
                    <a:pt x="354624" y="184150"/>
                  </a:lnTo>
                  <a:close/>
                </a:path>
                <a:path w="1020445" h="1041400">
                  <a:moveTo>
                    <a:pt x="299423" y="372110"/>
                  </a:moveTo>
                  <a:lnTo>
                    <a:pt x="233438" y="372110"/>
                  </a:lnTo>
                  <a:lnTo>
                    <a:pt x="235186" y="363220"/>
                  </a:lnTo>
                  <a:lnTo>
                    <a:pt x="236117" y="358140"/>
                  </a:lnTo>
                  <a:lnTo>
                    <a:pt x="242418" y="328930"/>
                  </a:lnTo>
                  <a:lnTo>
                    <a:pt x="249247" y="300990"/>
                  </a:lnTo>
                  <a:lnTo>
                    <a:pt x="256504" y="274320"/>
                  </a:lnTo>
                  <a:lnTo>
                    <a:pt x="264088" y="247650"/>
                  </a:lnTo>
                  <a:lnTo>
                    <a:pt x="332010" y="247650"/>
                  </a:lnTo>
                  <a:lnTo>
                    <a:pt x="323110" y="276860"/>
                  </a:lnTo>
                  <a:lnTo>
                    <a:pt x="314597" y="307340"/>
                  </a:lnTo>
                  <a:lnTo>
                    <a:pt x="306644" y="339090"/>
                  </a:lnTo>
                  <a:lnTo>
                    <a:pt x="299423" y="372110"/>
                  </a:lnTo>
                  <a:close/>
                </a:path>
                <a:path w="1020445" h="1041400">
                  <a:moveTo>
                    <a:pt x="539682" y="372110"/>
                  </a:moveTo>
                  <a:lnTo>
                    <a:pt x="477291" y="372110"/>
                  </a:lnTo>
                  <a:lnTo>
                    <a:pt x="477291" y="247650"/>
                  </a:lnTo>
                  <a:lnTo>
                    <a:pt x="539682" y="247650"/>
                  </a:lnTo>
                  <a:lnTo>
                    <a:pt x="539682" y="372110"/>
                  </a:lnTo>
                  <a:close/>
                </a:path>
                <a:path w="1020445" h="1041400">
                  <a:moveTo>
                    <a:pt x="776532" y="372110"/>
                  </a:moveTo>
                  <a:lnTo>
                    <a:pt x="713115" y="372110"/>
                  </a:lnTo>
                  <a:lnTo>
                    <a:pt x="712025" y="365760"/>
                  </a:lnTo>
                  <a:lnTo>
                    <a:pt x="711444" y="363220"/>
                  </a:lnTo>
                  <a:lnTo>
                    <a:pt x="705093" y="332740"/>
                  </a:lnTo>
                  <a:lnTo>
                    <a:pt x="698131" y="303530"/>
                  </a:lnTo>
                  <a:lnTo>
                    <a:pt x="690691" y="274320"/>
                  </a:lnTo>
                  <a:lnTo>
                    <a:pt x="682903" y="247650"/>
                  </a:lnTo>
                  <a:lnTo>
                    <a:pt x="748094" y="247650"/>
                  </a:lnTo>
                  <a:lnTo>
                    <a:pt x="760888" y="297180"/>
                  </a:lnTo>
                  <a:lnTo>
                    <a:pt x="772272" y="349250"/>
                  </a:lnTo>
                  <a:lnTo>
                    <a:pt x="775187" y="364490"/>
                  </a:lnTo>
                  <a:lnTo>
                    <a:pt x="776532" y="372110"/>
                  </a:lnTo>
                  <a:close/>
                </a:path>
                <a:path w="1020445" h="1041400">
                  <a:moveTo>
                    <a:pt x="1018612" y="486410"/>
                  </a:moveTo>
                  <a:lnTo>
                    <a:pt x="956492" y="486410"/>
                  </a:lnTo>
                  <a:lnTo>
                    <a:pt x="949725" y="434340"/>
                  </a:lnTo>
                  <a:lnTo>
                    <a:pt x="937281" y="383540"/>
                  </a:lnTo>
                  <a:lnTo>
                    <a:pt x="919506" y="335280"/>
                  </a:lnTo>
                  <a:lnTo>
                    <a:pt x="896745" y="290830"/>
                  </a:lnTo>
                  <a:lnTo>
                    <a:pt x="869345" y="247650"/>
                  </a:lnTo>
                  <a:lnTo>
                    <a:pt x="944039" y="247650"/>
                  </a:lnTo>
                  <a:lnTo>
                    <a:pt x="970912" y="297180"/>
                  </a:lnTo>
                  <a:lnTo>
                    <a:pt x="988134" y="339090"/>
                  </a:lnTo>
                  <a:lnTo>
                    <a:pt x="1001845" y="382270"/>
                  </a:lnTo>
                  <a:lnTo>
                    <a:pt x="1011864" y="426720"/>
                  </a:lnTo>
                  <a:lnTo>
                    <a:pt x="1018008" y="472440"/>
                  </a:lnTo>
                  <a:lnTo>
                    <a:pt x="1018447" y="482600"/>
                  </a:lnTo>
                  <a:lnTo>
                    <a:pt x="1018502" y="483870"/>
                  </a:lnTo>
                  <a:lnTo>
                    <a:pt x="1018612" y="486410"/>
                  </a:lnTo>
                  <a:close/>
                </a:path>
                <a:path w="1020445" h="1041400">
                  <a:moveTo>
                    <a:pt x="198258" y="483870"/>
                  </a:moveTo>
                  <a:lnTo>
                    <a:pt x="127903" y="483870"/>
                  </a:lnTo>
                  <a:lnTo>
                    <a:pt x="127903" y="410210"/>
                  </a:lnTo>
                  <a:lnTo>
                    <a:pt x="130857" y="394970"/>
                  </a:lnTo>
                  <a:lnTo>
                    <a:pt x="138899" y="383540"/>
                  </a:lnTo>
                  <a:lnTo>
                    <a:pt x="150802" y="374650"/>
                  </a:lnTo>
                  <a:lnTo>
                    <a:pt x="165337" y="372110"/>
                  </a:lnTo>
                  <a:lnTo>
                    <a:pt x="845400" y="372110"/>
                  </a:lnTo>
                  <a:lnTo>
                    <a:pt x="859935" y="374650"/>
                  </a:lnTo>
                  <a:lnTo>
                    <a:pt x="871838" y="383540"/>
                  </a:lnTo>
                  <a:lnTo>
                    <a:pt x="879880" y="394970"/>
                  </a:lnTo>
                  <a:lnTo>
                    <a:pt x="882834" y="410210"/>
                  </a:lnTo>
                  <a:lnTo>
                    <a:pt x="882834" y="417830"/>
                  </a:lnTo>
                  <a:lnTo>
                    <a:pt x="180052" y="417830"/>
                  </a:lnTo>
                  <a:lnTo>
                    <a:pt x="198258" y="483870"/>
                  </a:lnTo>
                  <a:close/>
                </a:path>
                <a:path w="1020445" h="1041400">
                  <a:moveTo>
                    <a:pt x="252493" y="513080"/>
                  </a:moveTo>
                  <a:lnTo>
                    <a:pt x="229519" y="417830"/>
                  </a:lnTo>
                  <a:lnTo>
                    <a:pt x="281647" y="417830"/>
                  </a:lnTo>
                  <a:lnTo>
                    <a:pt x="252493" y="513080"/>
                  </a:lnTo>
                  <a:close/>
                </a:path>
                <a:path w="1020445" h="1041400">
                  <a:moveTo>
                    <a:pt x="349296" y="513080"/>
                  </a:moveTo>
                  <a:lnTo>
                    <a:pt x="320143" y="417830"/>
                  </a:lnTo>
                  <a:lnTo>
                    <a:pt x="372270" y="417830"/>
                  </a:lnTo>
                  <a:lnTo>
                    <a:pt x="349296" y="513080"/>
                  </a:lnTo>
                  <a:close/>
                </a:path>
                <a:path w="1020445" h="1041400">
                  <a:moveTo>
                    <a:pt x="458526" y="513080"/>
                  </a:moveTo>
                  <a:lnTo>
                    <a:pt x="435552" y="417830"/>
                  </a:lnTo>
                  <a:lnTo>
                    <a:pt x="487679" y="417830"/>
                  </a:lnTo>
                  <a:lnTo>
                    <a:pt x="458526" y="513080"/>
                  </a:lnTo>
                  <a:close/>
                </a:path>
                <a:path w="1020445" h="1041400">
                  <a:moveTo>
                    <a:pt x="555329" y="513080"/>
                  </a:moveTo>
                  <a:lnTo>
                    <a:pt x="526175" y="417830"/>
                  </a:lnTo>
                  <a:lnTo>
                    <a:pt x="578304" y="417830"/>
                  </a:lnTo>
                  <a:lnTo>
                    <a:pt x="555329" y="513080"/>
                  </a:lnTo>
                  <a:close/>
                </a:path>
                <a:path w="1020445" h="1041400">
                  <a:moveTo>
                    <a:pt x="664559" y="513080"/>
                  </a:moveTo>
                  <a:lnTo>
                    <a:pt x="641584" y="417830"/>
                  </a:lnTo>
                  <a:lnTo>
                    <a:pt x="693713" y="417830"/>
                  </a:lnTo>
                  <a:lnTo>
                    <a:pt x="664559" y="513080"/>
                  </a:lnTo>
                  <a:close/>
                </a:path>
                <a:path w="1020445" h="1041400">
                  <a:moveTo>
                    <a:pt x="761361" y="513080"/>
                  </a:moveTo>
                  <a:lnTo>
                    <a:pt x="732208" y="417830"/>
                  </a:lnTo>
                  <a:lnTo>
                    <a:pt x="784340" y="417830"/>
                  </a:lnTo>
                  <a:lnTo>
                    <a:pt x="761361" y="513080"/>
                  </a:lnTo>
                  <a:close/>
                </a:path>
                <a:path w="1020445" h="1041400">
                  <a:moveTo>
                    <a:pt x="882834" y="607060"/>
                  </a:moveTo>
                  <a:lnTo>
                    <a:pt x="764209" y="607060"/>
                  </a:lnTo>
                  <a:lnTo>
                    <a:pt x="764633" y="604520"/>
                  </a:lnTo>
                  <a:lnTo>
                    <a:pt x="782336" y="604520"/>
                  </a:lnTo>
                  <a:lnTo>
                    <a:pt x="833803" y="417830"/>
                  </a:lnTo>
                  <a:lnTo>
                    <a:pt x="882834" y="417830"/>
                  </a:lnTo>
                  <a:lnTo>
                    <a:pt x="882834" y="486410"/>
                  </a:lnTo>
                  <a:lnTo>
                    <a:pt x="1018612" y="486410"/>
                  </a:lnTo>
                  <a:lnTo>
                    <a:pt x="1020096" y="520700"/>
                  </a:lnTo>
                  <a:lnTo>
                    <a:pt x="1018911" y="547370"/>
                  </a:lnTo>
                  <a:lnTo>
                    <a:pt x="1018798" y="549910"/>
                  </a:lnTo>
                  <a:lnTo>
                    <a:pt x="882834" y="549910"/>
                  </a:lnTo>
                  <a:lnTo>
                    <a:pt x="882834" y="607060"/>
                  </a:lnTo>
                  <a:close/>
                </a:path>
                <a:path w="1020445" h="1041400">
                  <a:moveTo>
                    <a:pt x="437552" y="604520"/>
                  </a:moveTo>
                  <a:lnTo>
                    <a:pt x="370271" y="604520"/>
                  </a:lnTo>
                  <a:lnTo>
                    <a:pt x="403911" y="482600"/>
                  </a:lnTo>
                  <a:lnTo>
                    <a:pt x="437552" y="604520"/>
                  </a:lnTo>
                  <a:close/>
                </a:path>
                <a:path w="1020445" h="1041400">
                  <a:moveTo>
                    <a:pt x="643588" y="604520"/>
                  </a:moveTo>
                  <a:lnTo>
                    <a:pt x="576303" y="604520"/>
                  </a:lnTo>
                  <a:lnTo>
                    <a:pt x="609944" y="482600"/>
                  </a:lnTo>
                  <a:lnTo>
                    <a:pt x="643588" y="604520"/>
                  </a:lnTo>
                  <a:close/>
                </a:path>
                <a:path w="1020445" h="1041400">
                  <a:moveTo>
                    <a:pt x="332125" y="604520"/>
                  </a:moveTo>
                  <a:lnTo>
                    <a:pt x="269664" y="604520"/>
                  </a:lnTo>
                  <a:lnTo>
                    <a:pt x="300895" y="502920"/>
                  </a:lnTo>
                  <a:lnTo>
                    <a:pt x="332125" y="604520"/>
                  </a:lnTo>
                  <a:close/>
                </a:path>
                <a:path w="1020445" h="1041400">
                  <a:moveTo>
                    <a:pt x="538158" y="604520"/>
                  </a:moveTo>
                  <a:lnTo>
                    <a:pt x="475697" y="604520"/>
                  </a:lnTo>
                  <a:lnTo>
                    <a:pt x="506927" y="502920"/>
                  </a:lnTo>
                  <a:lnTo>
                    <a:pt x="538158" y="604520"/>
                  </a:lnTo>
                  <a:close/>
                </a:path>
                <a:path w="1020445" h="1041400">
                  <a:moveTo>
                    <a:pt x="744195" y="604520"/>
                  </a:moveTo>
                  <a:lnTo>
                    <a:pt x="681730" y="604520"/>
                  </a:lnTo>
                  <a:lnTo>
                    <a:pt x="712961" y="502920"/>
                  </a:lnTo>
                  <a:lnTo>
                    <a:pt x="744195" y="604520"/>
                  </a:lnTo>
                  <a:close/>
                </a:path>
                <a:path w="1020445" h="1041400">
                  <a:moveTo>
                    <a:pt x="845400" y="646430"/>
                  </a:moveTo>
                  <a:lnTo>
                    <a:pt x="165337" y="646430"/>
                  </a:lnTo>
                  <a:lnTo>
                    <a:pt x="150802" y="642620"/>
                  </a:lnTo>
                  <a:lnTo>
                    <a:pt x="138899" y="635000"/>
                  </a:lnTo>
                  <a:lnTo>
                    <a:pt x="130857" y="622300"/>
                  </a:lnTo>
                  <a:lnTo>
                    <a:pt x="127903" y="608330"/>
                  </a:lnTo>
                  <a:lnTo>
                    <a:pt x="127903" y="547370"/>
                  </a:lnTo>
                  <a:lnTo>
                    <a:pt x="215763" y="547370"/>
                  </a:lnTo>
                  <a:lnTo>
                    <a:pt x="231518" y="604520"/>
                  </a:lnTo>
                  <a:lnTo>
                    <a:pt x="249222" y="604520"/>
                  </a:lnTo>
                  <a:lnTo>
                    <a:pt x="249645" y="607060"/>
                  </a:lnTo>
                  <a:lnTo>
                    <a:pt x="882834" y="607060"/>
                  </a:lnTo>
                  <a:lnTo>
                    <a:pt x="882834" y="608330"/>
                  </a:lnTo>
                  <a:lnTo>
                    <a:pt x="879880" y="622300"/>
                  </a:lnTo>
                  <a:lnTo>
                    <a:pt x="871838" y="635000"/>
                  </a:lnTo>
                  <a:lnTo>
                    <a:pt x="859935" y="642620"/>
                  </a:lnTo>
                  <a:lnTo>
                    <a:pt x="845400" y="646430"/>
                  </a:lnTo>
                  <a:close/>
                </a:path>
                <a:path w="1020445" h="1041400">
                  <a:moveTo>
                    <a:pt x="959993" y="764540"/>
                  </a:moveTo>
                  <a:lnTo>
                    <a:pt x="888621" y="764540"/>
                  </a:lnTo>
                  <a:lnTo>
                    <a:pt x="910109" y="725170"/>
                  </a:lnTo>
                  <a:lnTo>
                    <a:pt x="927894" y="684530"/>
                  </a:lnTo>
                  <a:lnTo>
                    <a:pt x="941742" y="641350"/>
                  </a:lnTo>
                  <a:lnTo>
                    <a:pt x="951424" y="596900"/>
                  </a:lnTo>
                  <a:lnTo>
                    <a:pt x="956708" y="551180"/>
                  </a:lnTo>
                  <a:lnTo>
                    <a:pt x="882834" y="549910"/>
                  </a:lnTo>
                  <a:lnTo>
                    <a:pt x="1018798" y="549910"/>
                  </a:lnTo>
                  <a:lnTo>
                    <a:pt x="1011864" y="613410"/>
                  </a:lnTo>
                  <a:lnTo>
                    <a:pt x="1001845" y="659130"/>
                  </a:lnTo>
                  <a:lnTo>
                    <a:pt x="988134" y="702310"/>
                  </a:lnTo>
                  <a:lnTo>
                    <a:pt x="970912" y="742950"/>
                  </a:lnTo>
                  <a:lnTo>
                    <a:pt x="959993" y="764540"/>
                  </a:lnTo>
                  <a:close/>
                </a:path>
                <a:path w="1020445" h="1041400">
                  <a:moveTo>
                    <a:pt x="352144" y="607060"/>
                  </a:moveTo>
                  <a:lnTo>
                    <a:pt x="249645" y="607060"/>
                  </a:lnTo>
                  <a:lnTo>
                    <a:pt x="250181" y="604520"/>
                  </a:lnTo>
                  <a:lnTo>
                    <a:pt x="351607" y="604520"/>
                  </a:lnTo>
                  <a:lnTo>
                    <a:pt x="352144" y="607060"/>
                  </a:lnTo>
                  <a:close/>
                </a:path>
                <a:path w="1020445" h="1041400">
                  <a:moveTo>
                    <a:pt x="455678" y="607060"/>
                  </a:moveTo>
                  <a:lnTo>
                    <a:pt x="352144" y="607060"/>
                  </a:lnTo>
                  <a:lnTo>
                    <a:pt x="352568" y="604520"/>
                  </a:lnTo>
                  <a:lnTo>
                    <a:pt x="455254" y="604520"/>
                  </a:lnTo>
                  <a:lnTo>
                    <a:pt x="455678" y="607060"/>
                  </a:lnTo>
                  <a:close/>
                </a:path>
                <a:path w="1020445" h="1041400">
                  <a:moveTo>
                    <a:pt x="558177" y="607060"/>
                  </a:moveTo>
                  <a:lnTo>
                    <a:pt x="455678" y="607060"/>
                  </a:lnTo>
                  <a:lnTo>
                    <a:pt x="456215" y="604520"/>
                  </a:lnTo>
                  <a:lnTo>
                    <a:pt x="557641" y="604520"/>
                  </a:lnTo>
                  <a:lnTo>
                    <a:pt x="558177" y="607060"/>
                  </a:lnTo>
                  <a:close/>
                </a:path>
                <a:path w="1020445" h="1041400">
                  <a:moveTo>
                    <a:pt x="661712" y="607060"/>
                  </a:moveTo>
                  <a:lnTo>
                    <a:pt x="558177" y="607060"/>
                  </a:lnTo>
                  <a:lnTo>
                    <a:pt x="558600" y="604520"/>
                  </a:lnTo>
                  <a:lnTo>
                    <a:pt x="661288" y="604520"/>
                  </a:lnTo>
                  <a:lnTo>
                    <a:pt x="661712" y="607060"/>
                  </a:lnTo>
                  <a:close/>
                </a:path>
                <a:path w="1020445" h="1041400">
                  <a:moveTo>
                    <a:pt x="764209" y="607060"/>
                  </a:moveTo>
                  <a:lnTo>
                    <a:pt x="661712" y="607060"/>
                  </a:lnTo>
                  <a:lnTo>
                    <a:pt x="662251" y="604520"/>
                  </a:lnTo>
                  <a:lnTo>
                    <a:pt x="763674" y="604520"/>
                  </a:lnTo>
                  <a:lnTo>
                    <a:pt x="764209" y="607060"/>
                  </a:lnTo>
                  <a:close/>
                </a:path>
                <a:path w="1020445" h="1041400">
                  <a:moveTo>
                    <a:pt x="306538" y="764540"/>
                  </a:moveTo>
                  <a:lnTo>
                    <a:pt x="239950" y="764540"/>
                  </a:lnTo>
                  <a:lnTo>
                    <a:pt x="234448" y="740410"/>
                  </a:lnTo>
                  <a:lnTo>
                    <a:pt x="225501" y="693420"/>
                  </a:lnTo>
                  <a:lnTo>
                    <a:pt x="220239" y="654050"/>
                  </a:lnTo>
                  <a:lnTo>
                    <a:pt x="219469" y="646430"/>
                  </a:lnTo>
                  <a:lnTo>
                    <a:pt x="284207" y="646430"/>
                  </a:lnTo>
                  <a:lnTo>
                    <a:pt x="288022" y="676910"/>
                  </a:lnTo>
                  <a:lnTo>
                    <a:pt x="293015" y="706120"/>
                  </a:lnTo>
                  <a:lnTo>
                    <a:pt x="299186" y="735330"/>
                  </a:lnTo>
                  <a:lnTo>
                    <a:pt x="306538" y="764540"/>
                  </a:lnTo>
                  <a:close/>
                </a:path>
                <a:path w="1020445" h="1041400">
                  <a:moveTo>
                    <a:pt x="539682" y="764540"/>
                  </a:moveTo>
                  <a:lnTo>
                    <a:pt x="477291" y="764540"/>
                  </a:lnTo>
                  <a:lnTo>
                    <a:pt x="477291" y="646430"/>
                  </a:lnTo>
                  <a:lnTo>
                    <a:pt x="539682" y="646430"/>
                  </a:lnTo>
                  <a:lnTo>
                    <a:pt x="539682" y="764540"/>
                  </a:lnTo>
                  <a:close/>
                </a:path>
                <a:path w="1020445" h="1041400">
                  <a:moveTo>
                    <a:pt x="766161" y="764540"/>
                  </a:moveTo>
                  <a:lnTo>
                    <a:pt x="701867" y="764540"/>
                  </a:lnTo>
                  <a:lnTo>
                    <a:pt x="709362" y="735330"/>
                  </a:lnTo>
                  <a:lnTo>
                    <a:pt x="715713" y="706120"/>
                  </a:lnTo>
                  <a:lnTo>
                    <a:pt x="720922" y="676910"/>
                  </a:lnTo>
                  <a:lnTo>
                    <a:pt x="724985" y="646430"/>
                  </a:lnTo>
                  <a:lnTo>
                    <a:pt x="787369" y="646430"/>
                  </a:lnTo>
                  <a:lnTo>
                    <a:pt x="786880" y="651510"/>
                  </a:lnTo>
                  <a:lnTo>
                    <a:pt x="786354" y="655320"/>
                  </a:lnTo>
                  <a:lnTo>
                    <a:pt x="785790" y="660400"/>
                  </a:lnTo>
                  <a:lnTo>
                    <a:pt x="782106" y="687070"/>
                  </a:lnTo>
                  <a:lnTo>
                    <a:pt x="777595" y="712470"/>
                  </a:lnTo>
                  <a:lnTo>
                    <a:pt x="772274" y="739140"/>
                  </a:lnTo>
                  <a:lnTo>
                    <a:pt x="766161" y="764540"/>
                  </a:lnTo>
                  <a:close/>
                </a:path>
                <a:path w="1020445" h="1041400">
                  <a:moveTo>
                    <a:pt x="373920" y="924560"/>
                  </a:moveTo>
                  <a:lnTo>
                    <a:pt x="300299" y="924560"/>
                  </a:lnTo>
                  <a:lnTo>
                    <a:pt x="288725" y="900430"/>
                  </a:lnTo>
                  <a:lnTo>
                    <a:pt x="277978" y="876300"/>
                  </a:lnTo>
                  <a:lnTo>
                    <a:pt x="268070" y="852170"/>
                  </a:lnTo>
                  <a:lnTo>
                    <a:pt x="259012" y="828040"/>
                  </a:lnTo>
                  <a:lnTo>
                    <a:pt x="327628" y="828040"/>
                  </a:lnTo>
                  <a:lnTo>
                    <a:pt x="342257" y="862330"/>
                  </a:lnTo>
                  <a:lnTo>
                    <a:pt x="358831" y="896620"/>
                  </a:lnTo>
                  <a:lnTo>
                    <a:pt x="373920" y="924560"/>
                  </a:lnTo>
                  <a:close/>
                </a:path>
                <a:path w="1020445" h="1041400">
                  <a:moveTo>
                    <a:pt x="539682" y="976630"/>
                  </a:moveTo>
                  <a:lnTo>
                    <a:pt x="477291" y="976630"/>
                  </a:lnTo>
                  <a:lnTo>
                    <a:pt x="477291" y="828040"/>
                  </a:lnTo>
                  <a:lnTo>
                    <a:pt x="539682" y="828040"/>
                  </a:lnTo>
                  <a:lnTo>
                    <a:pt x="539682" y="976630"/>
                  </a:lnTo>
                  <a:close/>
                </a:path>
                <a:path w="1020445" h="1041400">
                  <a:moveTo>
                    <a:pt x="755160" y="976630"/>
                  </a:moveTo>
                  <a:lnTo>
                    <a:pt x="539682" y="976630"/>
                  </a:lnTo>
                  <a:lnTo>
                    <a:pt x="558574" y="975360"/>
                  </a:lnTo>
                  <a:lnTo>
                    <a:pt x="577236" y="972820"/>
                  </a:lnTo>
                  <a:lnTo>
                    <a:pt x="613804" y="965200"/>
                  </a:lnTo>
                  <a:lnTo>
                    <a:pt x="610554" y="962660"/>
                  </a:lnTo>
                  <a:lnTo>
                    <a:pt x="630897" y="930910"/>
                  </a:lnTo>
                  <a:lnTo>
                    <a:pt x="649346" y="896620"/>
                  </a:lnTo>
                  <a:lnTo>
                    <a:pt x="665905" y="862330"/>
                  </a:lnTo>
                  <a:lnTo>
                    <a:pt x="680578" y="828040"/>
                  </a:lnTo>
                  <a:lnTo>
                    <a:pt x="746905" y="828040"/>
                  </a:lnTo>
                  <a:lnTo>
                    <a:pt x="736809" y="854710"/>
                  </a:lnTo>
                  <a:lnTo>
                    <a:pt x="725715" y="881380"/>
                  </a:lnTo>
                  <a:lnTo>
                    <a:pt x="713623" y="908050"/>
                  </a:lnTo>
                  <a:lnTo>
                    <a:pt x="700536" y="934720"/>
                  </a:lnTo>
                  <a:lnTo>
                    <a:pt x="818106" y="934720"/>
                  </a:lnTo>
                  <a:lnTo>
                    <a:pt x="804000" y="946150"/>
                  </a:lnTo>
                  <a:lnTo>
                    <a:pt x="767279" y="970280"/>
                  </a:lnTo>
                  <a:lnTo>
                    <a:pt x="755160" y="976630"/>
                  </a:lnTo>
                  <a:close/>
                </a:path>
                <a:path w="1020445" h="1041400">
                  <a:moveTo>
                    <a:pt x="818106" y="934720"/>
                  </a:moveTo>
                  <a:lnTo>
                    <a:pt x="700536" y="934720"/>
                  </a:lnTo>
                  <a:lnTo>
                    <a:pt x="739520" y="913130"/>
                  </a:lnTo>
                  <a:lnTo>
                    <a:pt x="776102" y="887730"/>
                  </a:lnTo>
                  <a:lnTo>
                    <a:pt x="810039" y="859790"/>
                  </a:lnTo>
                  <a:lnTo>
                    <a:pt x="841089" y="828040"/>
                  </a:lnTo>
                  <a:lnTo>
                    <a:pt x="920944" y="828040"/>
                  </a:lnTo>
                  <a:lnTo>
                    <a:pt x="899991" y="855980"/>
                  </a:lnTo>
                  <a:lnTo>
                    <a:pt x="870537" y="889000"/>
                  </a:lnTo>
                  <a:lnTo>
                    <a:pt x="838480" y="918210"/>
                  </a:lnTo>
                  <a:lnTo>
                    <a:pt x="818106" y="934720"/>
                  </a:lnTo>
                  <a:close/>
                </a:path>
              </a:pathLst>
            </a:custGeom>
            <a:solidFill>
              <a:srgbClr val="110F0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779926" y="5471995"/>
              <a:ext cx="1768475" cy="281940"/>
            </a:xfrm>
            <a:custGeom>
              <a:avLst/>
              <a:gdLst/>
              <a:ahLst/>
              <a:cxnLst/>
              <a:rect l="l" t="t" r="r" b="b"/>
              <a:pathLst>
                <a:path w="1768475" h="281939">
                  <a:moveTo>
                    <a:pt x="1758010" y="281682"/>
                  </a:moveTo>
                  <a:lnTo>
                    <a:pt x="1706977" y="277199"/>
                  </a:lnTo>
                  <a:lnTo>
                    <a:pt x="1655943" y="272996"/>
                  </a:lnTo>
                  <a:lnTo>
                    <a:pt x="1604910" y="269073"/>
                  </a:lnTo>
                  <a:lnTo>
                    <a:pt x="1553877" y="265430"/>
                  </a:lnTo>
                  <a:lnTo>
                    <a:pt x="1502844" y="262067"/>
                  </a:lnTo>
                  <a:lnTo>
                    <a:pt x="1451811" y="258985"/>
                  </a:lnTo>
                  <a:lnTo>
                    <a:pt x="1400778" y="256183"/>
                  </a:lnTo>
                  <a:lnTo>
                    <a:pt x="1349745" y="253661"/>
                  </a:lnTo>
                  <a:lnTo>
                    <a:pt x="1298712" y="251419"/>
                  </a:lnTo>
                  <a:lnTo>
                    <a:pt x="1247679" y="249458"/>
                  </a:lnTo>
                  <a:lnTo>
                    <a:pt x="1196645" y="247776"/>
                  </a:lnTo>
                  <a:lnTo>
                    <a:pt x="1145612" y="246375"/>
                  </a:lnTo>
                  <a:lnTo>
                    <a:pt x="1094579" y="245255"/>
                  </a:lnTo>
                  <a:lnTo>
                    <a:pt x="1043546" y="244414"/>
                  </a:lnTo>
                  <a:lnTo>
                    <a:pt x="992513" y="243854"/>
                  </a:lnTo>
                  <a:lnTo>
                    <a:pt x="941480" y="243573"/>
                  </a:lnTo>
                  <a:lnTo>
                    <a:pt x="890447" y="243573"/>
                  </a:lnTo>
                  <a:lnTo>
                    <a:pt x="839414" y="243854"/>
                  </a:lnTo>
                  <a:lnTo>
                    <a:pt x="788381" y="244414"/>
                  </a:lnTo>
                  <a:lnTo>
                    <a:pt x="737348" y="245255"/>
                  </a:lnTo>
                  <a:lnTo>
                    <a:pt x="686315" y="246375"/>
                  </a:lnTo>
                  <a:lnTo>
                    <a:pt x="635282" y="247776"/>
                  </a:lnTo>
                  <a:lnTo>
                    <a:pt x="584249" y="249458"/>
                  </a:lnTo>
                  <a:lnTo>
                    <a:pt x="533216" y="251419"/>
                  </a:lnTo>
                  <a:lnTo>
                    <a:pt x="482183" y="253661"/>
                  </a:lnTo>
                  <a:lnTo>
                    <a:pt x="431150" y="256183"/>
                  </a:lnTo>
                  <a:lnTo>
                    <a:pt x="380117" y="258985"/>
                  </a:lnTo>
                  <a:lnTo>
                    <a:pt x="329084" y="262067"/>
                  </a:lnTo>
                  <a:lnTo>
                    <a:pt x="278051" y="265430"/>
                  </a:lnTo>
                  <a:lnTo>
                    <a:pt x="227017" y="269073"/>
                  </a:lnTo>
                  <a:lnTo>
                    <a:pt x="175984" y="272996"/>
                  </a:lnTo>
                  <a:lnTo>
                    <a:pt x="124951" y="277199"/>
                  </a:lnTo>
                  <a:lnTo>
                    <a:pt x="73918" y="281682"/>
                  </a:lnTo>
                  <a:lnTo>
                    <a:pt x="54512" y="265328"/>
                  </a:lnTo>
                  <a:lnTo>
                    <a:pt x="33863" y="224444"/>
                  </a:lnTo>
                  <a:lnTo>
                    <a:pt x="15524" y="171294"/>
                  </a:lnTo>
                  <a:lnTo>
                    <a:pt x="3051" y="118144"/>
                  </a:lnTo>
                  <a:lnTo>
                    <a:pt x="0" y="77259"/>
                  </a:lnTo>
                  <a:lnTo>
                    <a:pt x="9924" y="60905"/>
                  </a:lnTo>
                  <a:lnTo>
                    <a:pt x="59213" y="53951"/>
                  </a:lnTo>
                  <a:lnTo>
                    <a:pt x="108531" y="47417"/>
                  </a:lnTo>
                  <a:lnTo>
                    <a:pt x="157880" y="41306"/>
                  </a:lnTo>
                  <a:lnTo>
                    <a:pt x="207260" y="35616"/>
                  </a:lnTo>
                  <a:lnTo>
                    <a:pt x="256670" y="30347"/>
                  </a:lnTo>
                  <a:lnTo>
                    <a:pt x="306111" y="25500"/>
                  </a:lnTo>
                  <a:lnTo>
                    <a:pt x="355582" y="21074"/>
                  </a:lnTo>
                  <a:lnTo>
                    <a:pt x="405083" y="17070"/>
                  </a:lnTo>
                  <a:lnTo>
                    <a:pt x="454615" y="13487"/>
                  </a:lnTo>
                  <a:lnTo>
                    <a:pt x="504178" y="10326"/>
                  </a:lnTo>
                  <a:lnTo>
                    <a:pt x="553771" y="7586"/>
                  </a:lnTo>
                  <a:lnTo>
                    <a:pt x="603395" y="5268"/>
                  </a:lnTo>
                  <a:lnTo>
                    <a:pt x="653049" y="3371"/>
                  </a:lnTo>
                  <a:lnTo>
                    <a:pt x="702733" y="1896"/>
                  </a:lnTo>
                  <a:lnTo>
                    <a:pt x="752448" y="842"/>
                  </a:lnTo>
                  <a:lnTo>
                    <a:pt x="802194" y="210"/>
                  </a:lnTo>
                  <a:lnTo>
                    <a:pt x="851970" y="0"/>
                  </a:lnTo>
                  <a:lnTo>
                    <a:pt x="901747" y="210"/>
                  </a:lnTo>
                  <a:lnTo>
                    <a:pt x="951492" y="842"/>
                  </a:lnTo>
                  <a:lnTo>
                    <a:pt x="1001208" y="1896"/>
                  </a:lnTo>
                  <a:lnTo>
                    <a:pt x="1050892" y="3371"/>
                  </a:lnTo>
                  <a:lnTo>
                    <a:pt x="1100546" y="5268"/>
                  </a:lnTo>
                  <a:lnTo>
                    <a:pt x="1150170" y="7586"/>
                  </a:lnTo>
                  <a:lnTo>
                    <a:pt x="1199763" y="10326"/>
                  </a:lnTo>
                  <a:lnTo>
                    <a:pt x="1249326" y="13487"/>
                  </a:lnTo>
                  <a:lnTo>
                    <a:pt x="1298858" y="17070"/>
                  </a:lnTo>
                  <a:lnTo>
                    <a:pt x="1348359" y="21074"/>
                  </a:lnTo>
                  <a:lnTo>
                    <a:pt x="1397830" y="25500"/>
                  </a:lnTo>
                  <a:lnTo>
                    <a:pt x="1447271" y="30347"/>
                  </a:lnTo>
                  <a:lnTo>
                    <a:pt x="1496681" y="35616"/>
                  </a:lnTo>
                  <a:lnTo>
                    <a:pt x="1546060" y="41306"/>
                  </a:lnTo>
                  <a:lnTo>
                    <a:pt x="1595410" y="47417"/>
                  </a:lnTo>
                  <a:lnTo>
                    <a:pt x="1644728" y="53951"/>
                  </a:lnTo>
                  <a:lnTo>
                    <a:pt x="1694017" y="60905"/>
                  </a:lnTo>
                  <a:lnTo>
                    <a:pt x="1734072" y="118144"/>
                  </a:lnTo>
                  <a:lnTo>
                    <a:pt x="1752410" y="171294"/>
                  </a:lnTo>
                  <a:lnTo>
                    <a:pt x="1764883" y="224444"/>
                  </a:lnTo>
                  <a:lnTo>
                    <a:pt x="1767935" y="265328"/>
                  </a:lnTo>
                  <a:lnTo>
                    <a:pt x="1758010" y="281682"/>
                  </a:lnTo>
                  <a:close/>
                </a:path>
              </a:pathLst>
            </a:custGeom>
            <a:solidFill>
              <a:srgbClr val="48C2C4">
                <a:alpha val="6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7243356" y="5257048"/>
            <a:ext cx="865505" cy="55689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450" spc="-35" dirty="0">
                <a:latin typeface="Trebuchet MS"/>
                <a:cs typeface="Trebuchet MS"/>
              </a:rPr>
              <a:t>Web</a:t>
            </a:r>
            <a:endParaRPr sz="3450">
              <a:latin typeface="Trebuchet MS"/>
              <a:cs typeface="Trebuchet MS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0486945" y="4182706"/>
            <a:ext cx="2177415" cy="1775460"/>
            <a:chOff x="10486945" y="4182706"/>
            <a:chExt cx="2177415" cy="1775460"/>
          </a:xfrm>
        </p:grpSpPr>
        <p:sp>
          <p:nvSpPr>
            <p:cNvPr id="15" name="object 15">
              <a:hlinkClick r:id="rId8"/>
            </p:cNvPr>
            <p:cNvSpPr/>
            <p:nvPr/>
          </p:nvSpPr>
          <p:spPr>
            <a:xfrm>
              <a:off x="10796442" y="4182706"/>
              <a:ext cx="1311275" cy="1037590"/>
            </a:xfrm>
            <a:custGeom>
              <a:avLst/>
              <a:gdLst/>
              <a:ahLst/>
              <a:cxnLst/>
              <a:rect l="l" t="t" r="r" b="b"/>
              <a:pathLst>
                <a:path w="1311275" h="1037589">
                  <a:moveTo>
                    <a:pt x="703404" y="1037590"/>
                  </a:moveTo>
                  <a:lnTo>
                    <a:pt x="602283" y="1037590"/>
                  </a:lnTo>
                  <a:lnTo>
                    <a:pt x="596199" y="1036320"/>
                  </a:lnTo>
                  <a:lnTo>
                    <a:pt x="540798" y="1028700"/>
                  </a:lnTo>
                  <a:lnTo>
                    <a:pt x="489328" y="1014730"/>
                  </a:lnTo>
                  <a:lnTo>
                    <a:pt x="441884" y="998220"/>
                  </a:lnTo>
                  <a:lnTo>
                    <a:pt x="398560" y="979170"/>
                  </a:lnTo>
                  <a:lnTo>
                    <a:pt x="359448" y="957580"/>
                  </a:lnTo>
                  <a:lnTo>
                    <a:pt x="324644" y="935990"/>
                  </a:lnTo>
                  <a:lnTo>
                    <a:pt x="294240" y="913130"/>
                  </a:lnTo>
                  <a:lnTo>
                    <a:pt x="280926" y="910590"/>
                  </a:lnTo>
                  <a:lnTo>
                    <a:pt x="234716" y="882650"/>
                  </a:lnTo>
                  <a:lnTo>
                    <a:pt x="210244" y="847090"/>
                  </a:lnTo>
                  <a:lnTo>
                    <a:pt x="201253" y="791210"/>
                  </a:lnTo>
                  <a:lnTo>
                    <a:pt x="201542" y="767080"/>
                  </a:lnTo>
                  <a:lnTo>
                    <a:pt x="201602" y="762000"/>
                  </a:lnTo>
                  <a:lnTo>
                    <a:pt x="207129" y="699770"/>
                  </a:lnTo>
                  <a:lnTo>
                    <a:pt x="217762" y="646430"/>
                  </a:lnTo>
                  <a:lnTo>
                    <a:pt x="217897" y="640080"/>
                  </a:lnTo>
                  <a:lnTo>
                    <a:pt x="219135" y="632460"/>
                  </a:lnTo>
                  <a:lnTo>
                    <a:pt x="221289" y="624840"/>
                  </a:lnTo>
                  <a:lnTo>
                    <a:pt x="221830" y="617220"/>
                  </a:lnTo>
                  <a:lnTo>
                    <a:pt x="222346" y="609600"/>
                  </a:lnTo>
                  <a:lnTo>
                    <a:pt x="222832" y="601980"/>
                  </a:lnTo>
                  <a:lnTo>
                    <a:pt x="223934" y="582930"/>
                  </a:lnTo>
                  <a:lnTo>
                    <a:pt x="225239" y="561340"/>
                  </a:lnTo>
                  <a:lnTo>
                    <a:pt x="226294" y="546100"/>
                  </a:lnTo>
                  <a:lnTo>
                    <a:pt x="227282" y="530860"/>
                  </a:lnTo>
                  <a:lnTo>
                    <a:pt x="230026" y="490220"/>
                  </a:lnTo>
                  <a:lnTo>
                    <a:pt x="232094" y="450850"/>
                  </a:lnTo>
                  <a:lnTo>
                    <a:pt x="233072" y="412750"/>
                  </a:lnTo>
                  <a:lnTo>
                    <a:pt x="232462" y="377190"/>
                  </a:lnTo>
                  <a:lnTo>
                    <a:pt x="2289" y="266700"/>
                  </a:lnTo>
                  <a:lnTo>
                    <a:pt x="0" y="262890"/>
                  </a:lnTo>
                  <a:lnTo>
                    <a:pt x="0" y="181610"/>
                  </a:lnTo>
                  <a:lnTo>
                    <a:pt x="395" y="180340"/>
                  </a:lnTo>
                  <a:lnTo>
                    <a:pt x="1290" y="179070"/>
                  </a:lnTo>
                  <a:lnTo>
                    <a:pt x="1997" y="177800"/>
                  </a:lnTo>
                  <a:lnTo>
                    <a:pt x="3069" y="176530"/>
                  </a:lnTo>
                  <a:lnTo>
                    <a:pt x="3360" y="176530"/>
                  </a:lnTo>
                  <a:lnTo>
                    <a:pt x="4286" y="175260"/>
                  </a:lnTo>
                  <a:lnTo>
                    <a:pt x="4983" y="175260"/>
                  </a:lnTo>
                  <a:lnTo>
                    <a:pt x="6492" y="173990"/>
                  </a:lnTo>
                  <a:lnTo>
                    <a:pt x="7678" y="173990"/>
                  </a:lnTo>
                  <a:lnTo>
                    <a:pt x="654482" y="0"/>
                  </a:lnTo>
                  <a:lnTo>
                    <a:pt x="656355" y="0"/>
                  </a:lnTo>
                  <a:lnTo>
                    <a:pt x="731928" y="20320"/>
                  </a:lnTo>
                  <a:lnTo>
                    <a:pt x="655439" y="20320"/>
                  </a:lnTo>
                  <a:lnTo>
                    <a:pt x="40096" y="186690"/>
                  </a:lnTo>
                  <a:lnTo>
                    <a:pt x="69084" y="200660"/>
                  </a:lnTo>
                  <a:lnTo>
                    <a:pt x="20807" y="200660"/>
                  </a:lnTo>
                  <a:lnTo>
                    <a:pt x="20807" y="251460"/>
                  </a:lnTo>
                  <a:lnTo>
                    <a:pt x="279571" y="377190"/>
                  </a:lnTo>
                  <a:lnTo>
                    <a:pt x="302671" y="377190"/>
                  </a:lnTo>
                  <a:lnTo>
                    <a:pt x="298083" y="387350"/>
                  </a:lnTo>
                  <a:lnTo>
                    <a:pt x="253696" y="387350"/>
                  </a:lnTo>
                  <a:lnTo>
                    <a:pt x="253820" y="421640"/>
                  </a:lnTo>
                  <a:lnTo>
                    <a:pt x="252706" y="455930"/>
                  </a:lnTo>
                  <a:lnTo>
                    <a:pt x="252665" y="457200"/>
                  </a:lnTo>
                  <a:lnTo>
                    <a:pt x="250704" y="492760"/>
                  </a:lnTo>
                  <a:lnTo>
                    <a:pt x="250634" y="494030"/>
                  </a:lnTo>
                  <a:lnTo>
                    <a:pt x="248303" y="528320"/>
                  </a:lnTo>
                  <a:lnTo>
                    <a:pt x="246297" y="558800"/>
                  </a:lnTo>
                  <a:lnTo>
                    <a:pt x="245262" y="575310"/>
                  </a:lnTo>
                  <a:lnTo>
                    <a:pt x="244572" y="586740"/>
                  </a:lnTo>
                  <a:lnTo>
                    <a:pt x="279576" y="586740"/>
                  </a:lnTo>
                  <a:lnTo>
                    <a:pt x="270040" y="591820"/>
                  </a:lnTo>
                  <a:lnTo>
                    <a:pt x="255981" y="604520"/>
                  </a:lnTo>
                  <a:lnTo>
                    <a:pt x="245499" y="621030"/>
                  </a:lnTo>
                  <a:lnTo>
                    <a:pt x="239537" y="637540"/>
                  </a:lnTo>
                  <a:lnTo>
                    <a:pt x="396821" y="637540"/>
                  </a:lnTo>
                  <a:lnTo>
                    <a:pt x="398465" y="646430"/>
                  </a:lnTo>
                  <a:lnTo>
                    <a:pt x="401302" y="659130"/>
                  </a:lnTo>
                  <a:lnTo>
                    <a:pt x="236270" y="659130"/>
                  </a:lnTo>
                  <a:lnTo>
                    <a:pt x="231190" y="683260"/>
                  </a:lnTo>
                  <a:lnTo>
                    <a:pt x="224288" y="730250"/>
                  </a:lnTo>
                  <a:lnTo>
                    <a:pt x="221888" y="779780"/>
                  </a:lnTo>
                  <a:lnTo>
                    <a:pt x="221858" y="781050"/>
                  </a:lnTo>
                  <a:lnTo>
                    <a:pt x="227856" y="834390"/>
                  </a:lnTo>
                  <a:lnTo>
                    <a:pt x="248089" y="867410"/>
                  </a:lnTo>
                  <a:lnTo>
                    <a:pt x="268896" y="867410"/>
                  </a:lnTo>
                  <a:lnTo>
                    <a:pt x="268896" y="882650"/>
                  </a:lnTo>
                  <a:lnTo>
                    <a:pt x="273214" y="885190"/>
                  </a:lnTo>
                  <a:lnTo>
                    <a:pt x="276241" y="886460"/>
                  </a:lnTo>
                  <a:lnTo>
                    <a:pt x="290391" y="891540"/>
                  </a:lnTo>
                  <a:lnTo>
                    <a:pt x="297715" y="892810"/>
                  </a:lnTo>
                  <a:lnTo>
                    <a:pt x="369942" y="892810"/>
                  </a:lnTo>
                  <a:lnTo>
                    <a:pt x="359753" y="899160"/>
                  </a:lnTo>
                  <a:lnTo>
                    <a:pt x="352053" y="904240"/>
                  </a:lnTo>
                  <a:lnTo>
                    <a:pt x="348090" y="905510"/>
                  </a:lnTo>
                  <a:lnTo>
                    <a:pt x="341525" y="908050"/>
                  </a:lnTo>
                  <a:lnTo>
                    <a:pt x="334700" y="910590"/>
                  </a:lnTo>
                  <a:lnTo>
                    <a:pt x="327688" y="911860"/>
                  </a:lnTo>
                  <a:lnTo>
                    <a:pt x="361494" y="934720"/>
                  </a:lnTo>
                  <a:lnTo>
                    <a:pt x="399807" y="956310"/>
                  </a:lnTo>
                  <a:lnTo>
                    <a:pt x="442526" y="976630"/>
                  </a:lnTo>
                  <a:lnTo>
                    <a:pt x="489550" y="993140"/>
                  </a:lnTo>
                  <a:lnTo>
                    <a:pt x="540777" y="1007110"/>
                  </a:lnTo>
                  <a:lnTo>
                    <a:pt x="596107" y="1016000"/>
                  </a:lnTo>
                  <a:lnTo>
                    <a:pt x="655439" y="1018540"/>
                  </a:lnTo>
                  <a:lnTo>
                    <a:pt x="804122" y="1018540"/>
                  </a:lnTo>
                  <a:lnTo>
                    <a:pt x="770133" y="1027430"/>
                  </a:lnTo>
                  <a:lnTo>
                    <a:pt x="731246" y="1033780"/>
                  </a:lnTo>
                  <a:lnTo>
                    <a:pt x="703404" y="1037590"/>
                  </a:lnTo>
                  <a:close/>
                </a:path>
                <a:path w="1311275" h="1037589">
                  <a:moveTo>
                    <a:pt x="702717" y="483870"/>
                  </a:moveTo>
                  <a:lnTo>
                    <a:pt x="655439" y="483870"/>
                  </a:lnTo>
                  <a:lnTo>
                    <a:pt x="1270782" y="186690"/>
                  </a:lnTo>
                  <a:lnTo>
                    <a:pt x="655439" y="20320"/>
                  </a:lnTo>
                  <a:lnTo>
                    <a:pt x="731928" y="20320"/>
                  </a:lnTo>
                  <a:lnTo>
                    <a:pt x="1303450" y="173990"/>
                  </a:lnTo>
                  <a:lnTo>
                    <a:pt x="1304355" y="173990"/>
                  </a:lnTo>
                  <a:lnTo>
                    <a:pt x="1305874" y="175260"/>
                  </a:lnTo>
                  <a:lnTo>
                    <a:pt x="1306561" y="175260"/>
                  </a:lnTo>
                  <a:lnTo>
                    <a:pt x="1307487" y="176530"/>
                  </a:lnTo>
                  <a:lnTo>
                    <a:pt x="1307778" y="176530"/>
                  </a:lnTo>
                  <a:lnTo>
                    <a:pt x="1308850" y="177800"/>
                  </a:lnTo>
                  <a:lnTo>
                    <a:pt x="1309557" y="179070"/>
                  </a:lnTo>
                  <a:lnTo>
                    <a:pt x="1310462" y="180340"/>
                  </a:lnTo>
                  <a:lnTo>
                    <a:pt x="1310722" y="181610"/>
                  </a:lnTo>
                  <a:lnTo>
                    <a:pt x="1310838" y="200660"/>
                  </a:lnTo>
                  <a:lnTo>
                    <a:pt x="1290071" y="200660"/>
                  </a:lnTo>
                  <a:lnTo>
                    <a:pt x="702717" y="483870"/>
                  </a:lnTo>
                  <a:close/>
                </a:path>
                <a:path w="1311275" h="1037589">
                  <a:moveTo>
                    <a:pt x="370951" y="323850"/>
                  </a:moveTo>
                  <a:lnTo>
                    <a:pt x="324702" y="323850"/>
                  </a:lnTo>
                  <a:lnTo>
                    <a:pt x="326565" y="322580"/>
                  </a:lnTo>
                  <a:lnTo>
                    <a:pt x="328312" y="321310"/>
                  </a:lnTo>
                  <a:lnTo>
                    <a:pt x="570887" y="204470"/>
                  </a:lnTo>
                  <a:lnTo>
                    <a:pt x="578845" y="182880"/>
                  </a:lnTo>
                  <a:lnTo>
                    <a:pt x="597071" y="165100"/>
                  </a:lnTo>
                  <a:lnTo>
                    <a:pt x="623346" y="152400"/>
                  </a:lnTo>
                  <a:lnTo>
                    <a:pt x="655449" y="148590"/>
                  </a:lnTo>
                  <a:lnTo>
                    <a:pt x="688772" y="153670"/>
                  </a:lnTo>
                  <a:lnTo>
                    <a:pt x="715703" y="166370"/>
                  </a:lnTo>
                  <a:lnTo>
                    <a:pt x="718105" y="168910"/>
                  </a:lnTo>
                  <a:lnTo>
                    <a:pt x="655439" y="168910"/>
                  </a:lnTo>
                  <a:lnTo>
                    <a:pt x="630793" y="172720"/>
                  </a:lnTo>
                  <a:lnTo>
                    <a:pt x="610411" y="181610"/>
                  </a:lnTo>
                  <a:lnTo>
                    <a:pt x="596537" y="194310"/>
                  </a:lnTo>
                  <a:lnTo>
                    <a:pt x="591414" y="208280"/>
                  </a:lnTo>
                  <a:lnTo>
                    <a:pt x="596537" y="223520"/>
                  </a:lnTo>
                  <a:lnTo>
                    <a:pt x="599312" y="226060"/>
                  </a:lnTo>
                  <a:lnTo>
                    <a:pt x="574185" y="226060"/>
                  </a:lnTo>
                  <a:lnTo>
                    <a:pt x="370951" y="323850"/>
                  </a:lnTo>
                  <a:close/>
                </a:path>
                <a:path w="1311275" h="1037589">
                  <a:moveTo>
                    <a:pt x="719306" y="247650"/>
                  </a:moveTo>
                  <a:lnTo>
                    <a:pt x="655439" y="247650"/>
                  </a:lnTo>
                  <a:lnTo>
                    <a:pt x="680085" y="245110"/>
                  </a:lnTo>
                  <a:lnTo>
                    <a:pt x="700467" y="236220"/>
                  </a:lnTo>
                  <a:lnTo>
                    <a:pt x="714341" y="223520"/>
                  </a:lnTo>
                  <a:lnTo>
                    <a:pt x="719464" y="208280"/>
                  </a:lnTo>
                  <a:lnTo>
                    <a:pt x="714341" y="194310"/>
                  </a:lnTo>
                  <a:lnTo>
                    <a:pt x="700467" y="181610"/>
                  </a:lnTo>
                  <a:lnTo>
                    <a:pt x="680085" y="172720"/>
                  </a:lnTo>
                  <a:lnTo>
                    <a:pt x="655439" y="168910"/>
                  </a:lnTo>
                  <a:lnTo>
                    <a:pt x="718105" y="168910"/>
                  </a:lnTo>
                  <a:lnTo>
                    <a:pt x="733716" y="185420"/>
                  </a:lnTo>
                  <a:lnTo>
                    <a:pt x="740282" y="208280"/>
                  </a:lnTo>
                  <a:lnTo>
                    <a:pt x="733716" y="232410"/>
                  </a:lnTo>
                  <a:lnTo>
                    <a:pt x="719306" y="247650"/>
                  </a:lnTo>
                  <a:close/>
                </a:path>
                <a:path w="1311275" h="1037589">
                  <a:moveTo>
                    <a:pt x="302671" y="377190"/>
                  </a:moveTo>
                  <a:lnTo>
                    <a:pt x="279571" y="377190"/>
                  </a:lnTo>
                  <a:lnTo>
                    <a:pt x="284337" y="365760"/>
                  </a:lnTo>
                  <a:lnTo>
                    <a:pt x="290276" y="355600"/>
                  </a:lnTo>
                  <a:lnTo>
                    <a:pt x="297346" y="346710"/>
                  </a:lnTo>
                  <a:lnTo>
                    <a:pt x="305507" y="337820"/>
                  </a:lnTo>
                  <a:lnTo>
                    <a:pt x="20807" y="200660"/>
                  </a:lnTo>
                  <a:lnTo>
                    <a:pt x="69084" y="200660"/>
                  </a:lnTo>
                  <a:lnTo>
                    <a:pt x="324702" y="323850"/>
                  </a:lnTo>
                  <a:lnTo>
                    <a:pt x="370951" y="323850"/>
                  </a:lnTo>
                  <a:lnTo>
                    <a:pt x="339278" y="339090"/>
                  </a:lnTo>
                  <a:lnTo>
                    <a:pt x="320479" y="351790"/>
                  </a:lnTo>
                  <a:lnTo>
                    <a:pt x="306112" y="369570"/>
                  </a:lnTo>
                  <a:lnTo>
                    <a:pt x="302671" y="377190"/>
                  </a:lnTo>
                  <a:close/>
                </a:path>
                <a:path w="1311275" h="1037589">
                  <a:moveTo>
                    <a:pt x="715098" y="552450"/>
                  </a:moveTo>
                  <a:lnTo>
                    <a:pt x="665843" y="552450"/>
                  </a:lnTo>
                  <a:lnTo>
                    <a:pt x="1290071" y="251460"/>
                  </a:lnTo>
                  <a:lnTo>
                    <a:pt x="1290071" y="200660"/>
                  </a:lnTo>
                  <a:lnTo>
                    <a:pt x="1310838" y="200660"/>
                  </a:lnTo>
                  <a:lnTo>
                    <a:pt x="1310878" y="262890"/>
                  </a:lnTo>
                  <a:lnTo>
                    <a:pt x="1308590" y="266700"/>
                  </a:lnTo>
                  <a:lnTo>
                    <a:pt x="1078135" y="377190"/>
                  </a:lnTo>
                  <a:lnTo>
                    <a:pt x="1078011" y="384810"/>
                  </a:lnTo>
                  <a:lnTo>
                    <a:pt x="1077970" y="387350"/>
                  </a:lnTo>
                  <a:lnTo>
                    <a:pt x="1056911" y="387350"/>
                  </a:lnTo>
                  <a:lnTo>
                    <a:pt x="715098" y="552450"/>
                  </a:lnTo>
                  <a:close/>
                </a:path>
                <a:path w="1311275" h="1037589">
                  <a:moveTo>
                    <a:pt x="396821" y="637540"/>
                  </a:moveTo>
                  <a:lnTo>
                    <a:pt x="376690" y="637540"/>
                  </a:lnTo>
                  <a:lnTo>
                    <a:pt x="370727" y="621030"/>
                  </a:lnTo>
                  <a:lnTo>
                    <a:pt x="360242" y="604520"/>
                  </a:lnTo>
                  <a:lnTo>
                    <a:pt x="346183" y="591820"/>
                  </a:lnTo>
                  <a:lnTo>
                    <a:pt x="329394" y="582930"/>
                  </a:lnTo>
                  <a:lnTo>
                    <a:pt x="327875" y="582930"/>
                  </a:lnTo>
                  <a:lnTo>
                    <a:pt x="326741" y="581660"/>
                  </a:lnTo>
                  <a:lnTo>
                    <a:pt x="326200" y="581660"/>
                  </a:lnTo>
                  <a:lnTo>
                    <a:pt x="325295" y="580390"/>
                  </a:lnTo>
                  <a:lnTo>
                    <a:pt x="324973" y="580390"/>
                  </a:lnTo>
                  <a:lnTo>
                    <a:pt x="324193" y="579120"/>
                  </a:lnTo>
                  <a:lnTo>
                    <a:pt x="323756" y="579120"/>
                  </a:lnTo>
                  <a:lnTo>
                    <a:pt x="323235" y="577850"/>
                  </a:lnTo>
                  <a:lnTo>
                    <a:pt x="323183" y="576580"/>
                  </a:lnTo>
                  <a:lnTo>
                    <a:pt x="322840" y="575310"/>
                  </a:lnTo>
                  <a:lnTo>
                    <a:pt x="322601" y="575310"/>
                  </a:lnTo>
                  <a:lnTo>
                    <a:pt x="322518" y="411480"/>
                  </a:lnTo>
                  <a:lnTo>
                    <a:pt x="339675" y="373380"/>
                  </a:lnTo>
                  <a:lnTo>
                    <a:pt x="592683" y="250190"/>
                  </a:lnTo>
                  <a:lnTo>
                    <a:pt x="586757" y="243840"/>
                  </a:lnTo>
                  <a:lnTo>
                    <a:pt x="581651" y="238760"/>
                  </a:lnTo>
                  <a:lnTo>
                    <a:pt x="577437" y="232410"/>
                  </a:lnTo>
                  <a:lnTo>
                    <a:pt x="574185" y="226060"/>
                  </a:lnTo>
                  <a:lnTo>
                    <a:pt x="599312" y="226060"/>
                  </a:lnTo>
                  <a:lnTo>
                    <a:pt x="610411" y="236220"/>
                  </a:lnTo>
                  <a:lnTo>
                    <a:pt x="630793" y="245110"/>
                  </a:lnTo>
                  <a:lnTo>
                    <a:pt x="655439" y="247650"/>
                  </a:lnTo>
                  <a:lnTo>
                    <a:pt x="719306" y="247650"/>
                  </a:lnTo>
                  <a:lnTo>
                    <a:pt x="715703" y="251460"/>
                  </a:lnTo>
                  <a:lnTo>
                    <a:pt x="694158" y="261620"/>
                  </a:lnTo>
                  <a:lnTo>
                    <a:pt x="615041" y="261620"/>
                  </a:lnTo>
                  <a:lnTo>
                    <a:pt x="405425" y="363220"/>
                  </a:lnTo>
                  <a:lnTo>
                    <a:pt x="429111" y="374650"/>
                  </a:lnTo>
                  <a:lnTo>
                    <a:pt x="381445" y="374650"/>
                  </a:lnTo>
                  <a:lnTo>
                    <a:pt x="360751" y="384810"/>
                  </a:lnTo>
                  <a:lnTo>
                    <a:pt x="354391" y="388620"/>
                  </a:lnTo>
                  <a:lnTo>
                    <a:pt x="349294" y="393700"/>
                  </a:lnTo>
                  <a:lnTo>
                    <a:pt x="345653" y="400050"/>
                  </a:lnTo>
                  <a:lnTo>
                    <a:pt x="343658" y="407670"/>
                  </a:lnTo>
                  <a:lnTo>
                    <a:pt x="391244" y="430530"/>
                  </a:lnTo>
                  <a:lnTo>
                    <a:pt x="343325" y="430530"/>
                  </a:lnTo>
                  <a:lnTo>
                    <a:pt x="343325" y="566420"/>
                  </a:lnTo>
                  <a:lnTo>
                    <a:pt x="365123" y="580390"/>
                  </a:lnTo>
                  <a:lnTo>
                    <a:pt x="382451" y="599440"/>
                  </a:lnTo>
                  <a:lnTo>
                    <a:pt x="394002" y="622300"/>
                  </a:lnTo>
                  <a:lnTo>
                    <a:pt x="396821" y="637540"/>
                  </a:lnTo>
                  <a:close/>
                </a:path>
                <a:path w="1311275" h="1037589">
                  <a:moveTo>
                    <a:pt x="655449" y="269240"/>
                  </a:moveTo>
                  <a:lnTo>
                    <a:pt x="624326" y="265430"/>
                  </a:lnTo>
                  <a:lnTo>
                    <a:pt x="615041" y="261620"/>
                  </a:lnTo>
                  <a:lnTo>
                    <a:pt x="694158" y="261620"/>
                  </a:lnTo>
                  <a:lnTo>
                    <a:pt x="688772" y="264160"/>
                  </a:lnTo>
                  <a:lnTo>
                    <a:pt x="655449" y="269240"/>
                  </a:lnTo>
                  <a:close/>
                </a:path>
                <a:path w="1311275" h="1037589">
                  <a:moveTo>
                    <a:pt x="665843" y="552450"/>
                  </a:moveTo>
                  <a:lnTo>
                    <a:pt x="645035" y="552450"/>
                  </a:lnTo>
                  <a:lnTo>
                    <a:pt x="645035" y="501650"/>
                  </a:lnTo>
                  <a:lnTo>
                    <a:pt x="381445" y="374650"/>
                  </a:lnTo>
                  <a:lnTo>
                    <a:pt x="429111" y="374650"/>
                  </a:lnTo>
                  <a:lnTo>
                    <a:pt x="655439" y="483870"/>
                  </a:lnTo>
                  <a:lnTo>
                    <a:pt x="702717" y="483870"/>
                  </a:lnTo>
                  <a:lnTo>
                    <a:pt x="665843" y="501650"/>
                  </a:lnTo>
                  <a:lnTo>
                    <a:pt x="665843" y="552450"/>
                  </a:lnTo>
                  <a:close/>
                </a:path>
                <a:path w="1311275" h="1037589">
                  <a:moveTo>
                    <a:pt x="279576" y="586740"/>
                  </a:moveTo>
                  <a:lnTo>
                    <a:pt x="244572" y="586740"/>
                  </a:lnTo>
                  <a:lnTo>
                    <a:pt x="250950" y="580390"/>
                  </a:lnTo>
                  <a:lnTo>
                    <a:pt x="257832" y="575310"/>
                  </a:lnTo>
                  <a:lnTo>
                    <a:pt x="265166" y="570230"/>
                  </a:lnTo>
                  <a:lnTo>
                    <a:pt x="272902" y="566420"/>
                  </a:lnTo>
                  <a:lnTo>
                    <a:pt x="272902" y="407670"/>
                  </a:lnTo>
                  <a:lnTo>
                    <a:pt x="273318" y="402590"/>
                  </a:lnTo>
                  <a:lnTo>
                    <a:pt x="274057" y="397510"/>
                  </a:lnTo>
                  <a:lnTo>
                    <a:pt x="253696" y="387350"/>
                  </a:lnTo>
                  <a:lnTo>
                    <a:pt x="298083" y="387350"/>
                  </a:lnTo>
                  <a:lnTo>
                    <a:pt x="296936" y="389890"/>
                  </a:lnTo>
                  <a:lnTo>
                    <a:pt x="293709" y="411480"/>
                  </a:lnTo>
                  <a:lnTo>
                    <a:pt x="293626" y="575310"/>
                  </a:lnTo>
                  <a:lnTo>
                    <a:pt x="293387" y="575310"/>
                  </a:lnTo>
                  <a:lnTo>
                    <a:pt x="293044" y="576580"/>
                  </a:lnTo>
                  <a:lnTo>
                    <a:pt x="292992" y="577850"/>
                  </a:lnTo>
                  <a:lnTo>
                    <a:pt x="292471" y="579120"/>
                  </a:lnTo>
                  <a:lnTo>
                    <a:pt x="292024" y="579120"/>
                  </a:lnTo>
                  <a:lnTo>
                    <a:pt x="291254" y="580390"/>
                  </a:lnTo>
                  <a:lnTo>
                    <a:pt x="290932" y="580390"/>
                  </a:lnTo>
                  <a:lnTo>
                    <a:pt x="290026" y="581660"/>
                  </a:lnTo>
                  <a:lnTo>
                    <a:pt x="289485" y="581660"/>
                  </a:lnTo>
                  <a:lnTo>
                    <a:pt x="288351" y="582930"/>
                  </a:lnTo>
                  <a:lnTo>
                    <a:pt x="286728" y="582930"/>
                  </a:lnTo>
                  <a:lnTo>
                    <a:pt x="279576" y="586740"/>
                  </a:lnTo>
                  <a:close/>
                </a:path>
                <a:path w="1311275" h="1037589">
                  <a:moveTo>
                    <a:pt x="800368" y="932180"/>
                  </a:moveTo>
                  <a:lnTo>
                    <a:pt x="673383" y="932180"/>
                  </a:lnTo>
                  <a:lnTo>
                    <a:pt x="700574" y="929640"/>
                  </a:lnTo>
                  <a:lnTo>
                    <a:pt x="735588" y="924560"/>
                  </a:lnTo>
                  <a:lnTo>
                    <a:pt x="777004" y="916940"/>
                  </a:lnTo>
                  <a:lnTo>
                    <a:pt x="823398" y="904240"/>
                  </a:lnTo>
                  <a:lnTo>
                    <a:pt x="873348" y="886460"/>
                  </a:lnTo>
                  <a:lnTo>
                    <a:pt x="925430" y="862330"/>
                  </a:lnTo>
                  <a:lnTo>
                    <a:pt x="978223" y="830580"/>
                  </a:lnTo>
                  <a:lnTo>
                    <a:pt x="1030302" y="789940"/>
                  </a:lnTo>
                  <a:lnTo>
                    <a:pt x="1080247" y="740410"/>
                  </a:lnTo>
                  <a:lnTo>
                    <a:pt x="1075924" y="703580"/>
                  </a:lnTo>
                  <a:lnTo>
                    <a:pt x="1072219" y="668020"/>
                  </a:lnTo>
                  <a:lnTo>
                    <a:pt x="1069273" y="632460"/>
                  </a:lnTo>
                  <a:lnTo>
                    <a:pt x="1069167" y="631190"/>
                  </a:lnTo>
                  <a:lnTo>
                    <a:pt x="1066805" y="594360"/>
                  </a:lnTo>
                  <a:lnTo>
                    <a:pt x="1066132" y="582930"/>
                  </a:lnTo>
                  <a:lnTo>
                    <a:pt x="1064780" y="561340"/>
                  </a:lnTo>
                  <a:lnTo>
                    <a:pt x="1063764" y="546100"/>
                  </a:lnTo>
                  <a:lnTo>
                    <a:pt x="1062654" y="530860"/>
                  </a:lnTo>
                  <a:lnTo>
                    <a:pt x="1060129" y="494030"/>
                  </a:lnTo>
                  <a:lnTo>
                    <a:pt x="1059901" y="490220"/>
                  </a:lnTo>
                  <a:lnTo>
                    <a:pt x="1058066" y="457200"/>
                  </a:lnTo>
                  <a:lnTo>
                    <a:pt x="1057996" y="455930"/>
                  </a:lnTo>
                  <a:lnTo>
                    <a:pt x="1056820" y="421640"/>
                  </a:lnTo>
                  <a:lnTo>
                    <a:pt x="1056911" y="387350"/>
                  </a:lnTo>
                  <a:lnTo>
                    <a:pt x="1077970" y="387350"/>
                  </a:lnTo>
                  <a:lnTo>
                    <a:pt x="1077867" y="393700"/>
                  </a:lnTo>
                  <a:lnTo>
                    <a:pt x="1077764" y="400050"/>
                  </a:lnTo>
                  <a:lnTo>
                    <a:pt x="1077640" y="407670"/>
                  </a:lnTo>
                  <a:lnTo>
                    <a:pt x="1077558" y="412750"/>
                  </a:lnTo>
                  <a:lnTo>
                    <a:pt x="1078556" y="449580"/>
                  </a:lnTo>
                  <a:lnTo>
                    <a:pt x="1080640" y="488950"/>
                  </a:lnTo>
                  <a:lnTo>
                    <a:pt x="1083316" y="528320"/>
                  </a:lnTo>
                  <a:lnTo>
                    <a:pt x="1084441" y="543560"/>
                  </a:lnTo>
                  <a:lnTo>
                    <a:pt x="1085461" y="558800"/>
                  </a:lnTo>
                  <a:lnTo>
                    <a:pt x="1086522" y="575310"/>
                  </a:lnTo>
                  <a:lnTo>
                    <a:pt x="1087506" y="591820"/>
                  </a:lnTo>
                  <a:lnTo>
                    <a:pt x="1091435" y="648970"/>
                  </a:lnTo>
                  <a:lnTo>
                    <a:pt x="1096723" y="703580"/>
                  </a:lnTo>
                  <a:lnTo>
                    <a:pt x="1096846" y="704850"/>
                  </a:lnTo>
                  <a:lnTo>
                    <a:pt x="1103795" y="760730"/>
                  </a:lnTo>
                  <a:lnTo>
                    <a:pt x="1104757" y="767080"/>
                  </a:lnTo>
                  <a:lnTo>
                    <a:pt x="1083774" y="767080"/>
                  </a:lnTo>
                  <a:lnTo>
                    <a:pt x="1032614" y="815340"/>
                  </a:lnTo>
                  <a:lnTo>
                    <a:pt x="979646" y="854710"/>
                  </a:lnTo>
                  <a:lnTo>
                    <a:pt x="926241" y="885190"/>
                  </a:lnTo>
                  <a:lnTo>
                    <a:pt x="873771" y="909320"/>
                  </a:lnTo>
                  <a:lnTo>
                    <a:pt x="823609" y="925830"/>
                  </a:lnTo>
                  <a:lnTo>
                    <a:pt x="800368" y="932180"/>
                  </a:lnTo>
                  <a:close/>
                </a:path>
                <a:path w="1311275" h="1037589">
                  <a:moveTo>
                    <a:pt x="659882" y="579120"/>
                  </a:moveTo>
                  <a:lnTo>
                    <a:pt x="650924" y="579120"/>
                  </a:lnTo>
                  <a:lnTo>
                    <a:pt x="343325" y="430530"/>
                  </a:lnTo>
                  <a:lnTo>
                    <a:pt x="391244" y="430530"/>
                  </a:lnTo>
                  <a:lnTo>
                    <a:pt x="645035" y="552450"/>
                  </a:lnTo>
                  <a:lnTo>
                    <a:pt x="715098" y="552450"/>
                  </a:lnTo>
                  <a:lnTo>
                    <a:pt x="659882" y="579120"/>
                  </a:lnTo>
                  <a:close/>
                </a:path>
                <a:path w="1311275" h="1037589">
                  <a:moveTo>
                    <a:pt x="656979" y="580390"/>
                  </a:moveTo>
                  <a:lnTo>
                    <a:pt x="653899" y="580390"/>
                  </a:lnTo>
                  <a:lnTo>
                    <a:pt x="652464" y="579120"/>
                  </a:lnTo>
                  <a:lnTo>
                    <a:pt x="658425" y="579120"/>
                  </a:lnTo>
                  <a:lnTo>
                    <a:pt x="656979" y="580390"/>
                  </a:lnTo>
                  <a:close/>
                </a:path>
                <a:path w="1311275" h="1037589">
                  <a:moveTo>
                    <a:pt x="264235" y="716280"/>
                  </a:moveTo>
                  <a:lnTo>
                    <a:pt x="252750" y="716280"/>
                  </a:lnTo>
                  <a:lnTo>
                    <a:pt x="248089" y="712470"/>
                  </a:lnTo>
                  <a:lnTo>
                    <a:pt x="248089" y="659130"/>
                  </a:lnTo>
                  <a:lnTo>
                    <a:pt x="268896" y="659130"/>
                  </a:lnTo>
                  <a:lnTo>
                    <a:pt x="268896" y="712470"/>
                  </a:lnTo>
                  <a:lnTo>
                    <a:pt x="264235" y="716280"/>
                  </a:lnTo>
                  <a:close/>
                </a:path>
                <a:path w="1311275" h="1037589">
                  <a:moveTo>
                    <a:pt x="313851" y="716280"/>
                  </a:moveTo>
                  <a:lnTo>
                    <a:pt x="302365" y="716280"/>
                  </a:lnTo>
                  <a:lnTo>
                    <a:pt x="297704" y="712470"/>
                  </a:lnTo>
                  <a:lnTo>
                    <a:pt x="297704" y="659130"/>
                  </a:lnTo>
                  <a:lnTo>
                    <a:pt x="318512" y="659130"/>
                  </a:lnTo>
                  <a:lnTo>
                    <a:pt x="318512" y="712470"/>
                  </a:lnTo>
                  <a:lnTo>
                    <a:pt x="313851" y="716280"/>
                  </a:lnTo>
                  <a:close/>
                </a:path>
                <a:path w="1311275" h="1037589">
                  <a:moveTo>
                    <a:pt x="363477" y="716280"/>
                  </a:moveTo>
                  <a:lnTo>
                    <a:pt x="351991" y="716280"/>
                  </a:lnTo>
                  <a:lnTo>
                    <a:pt x="347331" y="712470"/>
                  </a:lnTo>
                  <a:lnTo>
                    <a:pt x="347331" y="659130"/>
                  </a:lnTo>
                  <a:lnTo>
                    <a:pt x="368138" y="659130"/>
                  </a:lnTo>
                  <a:lnTo>
                    <a:pt x="368138" y="712470"/>
                  </a:lnTo>
                  <a:lnTo>
                    <a:pt x="363477" y="716280"/>
                  </a:lnTo>
                  <a:close/>
                </a:path>
                <a:path w="1311275" h="1037589">
                  <a:moveTo>
                    <a:pt x="395698" y="867410"/>
                  </a:moveTo>
                  <a:lnTo>
                    <a:pt x="368138" y="867410"/>
                  </a:lnTo>
                  <a:lnTo>
                    <a:pt x="372144" y="863600"/>
                  </a:lnTo>
                  <a:lnTo>
                    <a:pt x="376107" y="858520"/>
                  </a:lnTo>
                  <a:lnTo>
                    <a:pt x="379686" y="853440"/>
                  </a:lnTo>
                  <a:lnTo>
                    <a:pt x="388376" y="834390"/>
                  </a:lnTo>
                  <a:lnTo>
                    <a:pt x="392925" y="808990"/>
                  </a:lnTo>
                  <a:lnTo>
                    <a:pt x="394369" y="781050"/>
                  </a:lnTo>
                  <a:lnTo>
                    <a:pt x="394041" y="767080"/>
                  </a:lnTo>
                  <a:lnTo>
                    <a:pt x="393921" y="762000"/>
                  </a:lnTo>
                  <a:lnTo>
                    <a:pt x="393832" y="758190"/>
                  </a:lnTo>
                  <a:lnTo>
                    <a:pt x="389038" y="706120"/>
                  </a:lnTo>
                  <a:lnTo>
                    <a:pt x="379957" y="659130"/>
                  </a:lnTo>
                  <a:lnTo>
                    <a:pt x="401302" y="659130"/>
                  </a:lnTo>
                  <a:lnTo>
                    <a:pt x="409098" y="699770"/>
                  </a:lnTo>
                  <a:lnTo>
                    <a:pt x="414518" y="753110"/>
                  </a:lnTo>
                  <a:lnTo>
                    <a:pt x="414954" y="789940"/>
                  </a:lnTo>
                  <a:lnTo>
                    <a:pt x="414969" y="791210"/>
                  </a:lnTo>
                  <a:lnTo>
                    <a:pt x="412233" y="821690"/>
                  </a:lnTo>
                  <a:lnTo>
                    <a:pt x="412119" y="822960"/>
                  </a:lnTo>
                  <a:lnTo>
                    <a:pt x="405982" y="847090"/>
                  </a:lnTo>
                  <a:lnTo>
                    <a:pt x="396572" y="866140"/>
                  </a:lnTo>
                  <a:lnTo>
                    <a:pt x="395979" y="866140"/>
                  </a:lnTo>
                  <a:lnTo>
                    <a:pt x="395698" y="867410"/>
                  </a:lnTo>
                  <a:close/>
                </a:path>
                <a:path w="1311275" h="1037589">
                  <a:moveTo>
                    <a:pt x="268896" y="867410"/>
                  </a:moveTo>
                  <a:lnTo>
                    <a:pt x="248089" y="867410"/>
                  </a:lnTo>
                  <a:lnTo>
                    <a:pt x="248089" y="762000"/>
                  </a:lnTo>
                  <a:lnTo>
                    <a:pt x="252750" y="758190"/>
                  </a:lnTo>
                  <a:lnTo>
                    <a:pt x="264235" y="758190"/>
                  </a:lnTo>
                  <a:lnTo>
                    <a:pt x="268896" y="762000"/>
                  </a:lnTo>
                  <a:lnTo>
                    <a:pt x="268896" y="867410"/>
                  </a:lnTo>
                  <a:close/>
                </a:path>
                <a:path w="1311275" h="1037589">
                  <a:moveTo>
                    <a:pt x="318522" y="892810"/>
                  </a:moveTo>
                  <a:lnTo>
                    <a:pt x="297715" y="892810"/>
                  </a:lnTo>
                  <a:lnTo>
                    <a:pt x="297715" y="762000"/>
                  </a:lnTo>
                  <a:lnTo>
                    <a:pt x="302376" y="758190"/>
                  </a:lnTo>
                  <a:lnTo>
                    <a:pt x="313862" y="758190"/>
                  </a:lnTo>
                  <a:lnTo>
                    <a:pt x="318522" y="762000"/>
                  </a:lnTo>
                  <a:lnTo>
                    <a:pt x="318522" y="892810"/>
                  </a:lnTo>
                  <a:close/>
                </a:path>
                <a:path w="1311275" h="1037589">
                  <a:moveTo>
                    <a:pt x="369942" y="892810"/>
                  </a:moveTo>
                  <a:lnTo>
                    <a:pt x="318522" y="892810"/>
                  </a:lnTo>
                  <a:lnTo>
                    <a:pt x="325847" y="891540"/>
                  </a:lnTo>
                  <a:lnTo>
                    <a:pt x="332942" y="889000"/>
                  </a:lnTo>
                  <a:lnTo>
                    <a:pt x="343023" y="885190"/>
                  </a:lnTo>
                  <a:lnTo>
                    <a:pt x="347331" y="882650"/>
                  </a:lnTo>
                  <a:lnTo>
                    <a:pt x="347331" y="762000"/>
                  </a:lnTo>
                  <a:lnTo>
                    <a:pt x="351991" y="758190"/>
                  </a:lnTo>
                  <a:lnTo>
                    <a:pt x="363477" y="758190"/>
                  </a:lnTo>
                  <a:lnTo>
                    <a:pt x="368138" y="762000"/>
                  </a:lnTo>
                  <a:lnTo>
                    <a:pt x="368138" y="867410"/>
                  </a:lnTo>
                  <a:lnTo>
                    <a:pt x="395698" y="867410"/>
                  </a:lnTo>
                  <a:lnTo>
                    <a:pt x="428790" y="882650"/>
                  </a:lnTo>
                  <a:lnTo>
                    <a:pt x="381372" y="882650"/>
                  </a:lnTo>
                  <a:lnTo>
                    <a:pt x="369942" y="892810"/>
                  </a:lnTo>
                  <a:close/>
                </a:path>
                <a:path w="1311275" h="1037589">
                  <a:moveTo>
                    <a:pt x="804122" y="1018540"/>
                  </a:moveTo>
                  <a:lnTo>
                    <a:pt x="674073" y="1018540"/>
                  </a:lnTo>
                  <a:lnTo>
                    <a:pt x="702269" y="1016000"/>
                  </a:lnTo>
                  <a:lnTo>
                    <a:pt x="738518" y="1012190"/>
                  </a:lnTo>
                  <a:lnTo>
                    <a:pt x="781311" y="1003300"/>
                  </a:lnTo>
                  <a:lnTo>
                    <a:pt x="829138" y="989330"/>
                  </a:lnTo>
                  <a:lnTo>
                    <a:pt x="880491" y="970280"/>
                  </a:lnTo>
                  <a:lnTo>
                    <a:pt x="933859" y="944880"/>
                  </a:lnTo>
                  <a:lnTo>
                    <a:pt x="987733" y="910590"/>
                  </a:lnTo>
                  <a:lnTo>
                    <a:pt x="1040604" y="867410"/>
                  </a:lnTo>
                  <a:lnTo>
                    <a:pt x="1090963" y="815340"/>
                  </a:lnTo>
                  <a:lnTo>
                    <a:pt x="1089053" y="802640"/>
                  </a:lnTo>
                  <a:lnTo>
                    <a:pt x="1087228" y="791210"/>
                  </a:lnTo>
                  <a:lnTo>
                    <a:pt x="1085474" y="779780"/>
                  </a:lnTo>
                  <a:lnTo>
                    <a:pt x="1083774" y="767080"/>
                  </a:lnTo>
                  <a:lnTo>
                    <a:pt x="1104757" y="767080"/>
                  </a:lnTo>
                  <a:lnTo>
                    <a:pt x="1112260" y="816610"/>
                  </a:lnTo>
                  <a:lnTo>
                    <a:pt x="1112759" y="819150"/>
                  </a:lnTo>
                  <a:lnTo>
                    <a:pt x="1111947" y="822960"/>
                  </a:lnTo>
                  <a:lnTo>
                    <a:pt x="1110043" y="824230"/>
                  </a:lnTo>
                  <a:lnTo>
                    <a:pt x="1062614" y="876300"/>
                  </a:lnTo>
                  <a:lnTo>
                    <a:pt x="1012813" y="918210"/>
                  </a:lnTo>
                  <a:lnTo>
                    <a:pt x="961836" y="952500"/>
                  </a:lnTo>
                  <a:lnTo>
                    <a:pt x="910882" y="980440"/>
                  </a:lnTo>
                  <a:lnTo>
                    <a:pt x="861149" y="1000760"/>
                  </a:lnTo>
                  <a:lnTo>
                    <a:pt x="813833" y="1016000"/>
                  </a:lnTo>
                  <a:lnTo>
                    <a:pt x="804122" y="1018540"/>
                  </a:lnTo>
                  <a:close/>
                </a:path>
                <a:path w="1311275" h="1037589">
                  <a:moveTo>
                    <a:pt x="673480" y="952500"/>
                  </a:moveTo>
                  <a:lnTo>
                    <a:pt x="655439" y="952500"/>
                  </a:lnTo>
                  <a:lnTo>
                    <a:pt x="607783" y="951230"/>
                  </a:lnTo>
                  <a:lnTo>
                    <a:pt x="560833" y="944880"/>
                  </a:lnTo>
                  <a:lnTo>
                    <a:pt x="514652" y="934720"/>
                  </a:lnTo>
                  <a:lnTo>
                    <a:pt x="469306" y="922020"/>
                  </a:lnTo>
                  <a:lnTo>
                    <a:pt x="424858" y="904240"/>
                  </a:lnTo>
                  <a:lnTo>
                    <a:pt x="381372" y="882650"/>
                  </a:lnTo>
                  <a:lnTo>
                    <a:pt x="428790" y="882650"/>
                  </a:lnTo>
                  <a:lnTo>
                    <a:pt x="445336" y="890270"/>
                  </a:lnTo>
                  <a:lnTo>
                    <a:pt x="496229" y="908050"/>
                  </a:lnTo>
                  <a:lnTo>
                    <a:pt x="548278" y="922020"/>
                  </a:lnTo>
                  <a:lnTo>
                    <a:pt x="601381" y="929640"/>
                  </a:lnTo>
                  <a:lnTo>
                    <a:pt x="655439" y="932180"/>
                  </a:lnTo>
                  <a:lnTo>
                    <a:pt x="800368" y="932180"/>
                  </a:lnTo>
                  <a:lnTo>
                    <a:pt x="777126" y="938530"/>
                  </a:lnTo>
                  <a:lnTo>
                    <a:pt x="735696" y="946150"/>
                  </a:lnTo>
                  <a:lnTo>
                    <a:pt x="700690" y="949960"/>
                  </a:lnTo>
                  <a:lnTo>
                    <a:pt x="673480" y="9525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0486945" y="5382815"/>
              <a:ext cx="2177415" cy="575310"/>
            </a:xfrm>
            <a:custGeom>
              <a:avLst/>
              <a:gdLst/>
              <a:ahLst/>
              <a:cxnLst/>
              <a:rect l="l" t="t" r="r" b="b"/>
              <a:pathLst>
                <a:path w="2177415" h="575310">
                  <a:moveTo>
                    <a:pt x="677445" y="1269"/>
                  </a:moveTo>
                  <a:lnTo>
                    <a:pt x="554785" y="1269"/>
                  </a:lnTo>
                  <a:lnTo>
                    <a:pt x="592788" y="0"/>
                  </a:lnTo>
                  <a:lnTo>
                    <a:pt x="630732" y="0"/>
                  </a:lnTo>
                  <a:lnTo>
                    <a:pt x="677445" y="1269"/>
                  </a:lnTo>
                  <a:close/>
                </a:path>
                <a:path w="2177415" h="575310">
                  <a:moveTo>
                    <a:pt x="920977" y="1269"/>
                  </a:moveTo>
                  <a:lnTo>
                    <a:pt x="677445" y="1269"/>
                  </a:lnTo>
                  <a:lnTo>
                    <a:pt x="724157" y="0"/>
                  </a:lnTo>
                  <a:lnTo>
                    <a:pt x="892651" y="0"/>
                  </a:lnTo>
                  <a:lnTo>
                    <a:pt x="920977" y="1269"/>
                  </a:lnTo>
                  <a:close/>
                </a:path>
                <a:path w="2177415" h="575310">
                  <a:moveTo>
                    <a:pt x="73994" y="280669"/>
                  </a:moveTo>
                  <a:lnTo>
                    <a:pt x="69228" y="278129"/>
                  </a:lnTo>
                  <a:lnTo>
                    <a:pt x="64779" y="276859"/>
                  </a:lnTo>
                  <a:lnTo>
                    <a:pt x="45157" y="271779"/>
                  </a:lnTo>
                  <a:lnTo>
                    <a:pt x="25058" y="264159"/>
                  </a:lnTo>
                  <a:lnTo>
                    <a:pt x="12744" y="200659"/>
                  </a:lnTo>
                  <a:lnTo>
                    <a:pt x="907" y="137159"/>
                  </a:lnTo>
                  <a:lnTo>
                    <a:pt x="0" y="104139"/>
                  </a:lnTo>
                  <a:lnTo>
                    <a:pt x="272" y="96519"/>
                  </a:lnTo>
                  <a:lnTo>
                    <a:pt x="3767" y="88899"/>
                  </a:lnTo>
                  <a:lnTo>
                    <a:pt x="13936" y="87629"/>
                  </a:lnTo>
                  <a:lnTo>
                    <a:pt x="20292" y="86359"/>
                  </a:lnTo>
                  <a:lnTo>
                    <a:pt x="50162" y="60959"/>
                  </a:lnTo>
                  <a:lnTo>
                    <a:pt x="60013" y="58419"/>
                  </a:lnTo>
                  <a:lnTo>
                    <a:pt x="64780" y="58419"/>
                  </a:lnTo>
                  <a:lnTo>
                    <a:pt x="69228" y="57149"/>
                  </a:lnTo>
                  <a:lnTo>
                    <a:pt x="73677" y="54609"/>
                  </a:lnTo>
                  <a:lnTo>
                    <a:pt x="103180" y="45719"/>
                  </a:lnTo>
                  <a:lnTo>
                    <a:pt x="133339" y="38099"/>
                  </a:lnTo>
                  <a:lnTo>
                    <a:pt x="163855" y="34289"/>
                  </a:lnTo>
                  <a:lnTo>
                    <a:pt x="194431" y="29209"/>
                  </a:lnTo>
                  <a:lnTo>
                    <a:pt x="249887" y="25399"/>
                  </a:lnTo>
                  <a:lnTo>
                    <a:pt x="268472" y="22859"/>
                  </a:lnTo>
                  <a:lnTo>
                    <a:pt x="278189" y="22859"/>
                  </a:lnTo>
                  <a:lnTo>
                    <a:pt x="297384" y="20319"/>
                  </a:lnTo>
                  <a:lnTo>
                    <a:pt x="306922" y="17779"/>
                  </a:lnTo>
                  <a:lnTo>
                    <a:pt x="349469" y="10159"/>
                  </a:lnTo>
                  <a:lnTo>
                    <a:pt x="392284" y="5079"/>
                  </a:lnTo>
                  <a:lnTo>
                    <a:pt x="435396" y="1269"/>
                  </a:lnTo>
                  <a:lnTo>
                    <a:pt x="949244" y="1269"/>
                  </a:lnTo>
                  <a:lnTo>
                    <a:pt x="977422" y="2539"/>
                  </a:lnTo>
                  <a:lnTo>
                    <a:pt x="1026810" y="6349"/>
                  </a:lnTo>
                  <a:lnTo>
                    <a:pt x="1175394" y="10159"/>
                  </a:lnTo>
                  <a:lnTo>
                    <a:pt x="1227671" y="12699"/>
                  </a:lnTo>
                  <a:lnTo>
                    <a:pt x="1280009" y="13969"/>
                  </a:lnTo>
                  <a:lnTo>
                    <a:pt x="1332394" y="13969"/>
                  </a:lnTo>
                  <a:lnTo>
                    <a:pt x="1437238" y="16509"/>
                  </a:lnTo>
                  <a:lnTo>
                    <a:pt x="1456727" y="16509"/>
                  </a:lnTo>
                  <a:lnTo>
                    <a:pt x="1514775" y="20319"/>
                  </a:lnTo>
                  <a:lnTo>
                    <a:pt x="1542182" y="21589"/>
                  </a:lnTo>
                  <a:lnTo>
                    <a:pt x="1596998" y="21589"/>
                  </a:lnTo>
                  <a:lnTo>
                    <a:pt x="1624406" y="22859"/>
                  </a:lnTo>
                  <a:lnTo>
                    <a:pt x="1768992" y="33019"/>
                  </a:lnTo>
                  <a:lnTo>
                    <a:pt x="1773759" y="33019"/>
                  </a:lnTo>
                  <a:lnTo>
                    <a:pt x="1778526" y="34289"/>
                  </a:lnTo>
                  <a:lnTo>
                    <a:pt x="1782974" y="34289"/>
                  </a:lnTo>
                  <a:lnTo>
                    <a:pt x="1820993" y="35559"/>
                  </a:lnTo>
                  <a:lnTo>
                    <a:pt x="1858803" y="39369"/>
                  </a:lnTo>
                  <a:lnTo>
                    <a:pt x="1896434" y="44449"/>
                  </a:lnTo>
                  <a:lnTo>
                    <a:pt x="1933916" y="50799"/>
                  </a:lnTo>
                  <a:lnTo>
                    <a:pt x="1938683" y="52069"/>
                  </a:lnTo>
                  <a:lnTo>
                    <a:pt x="1943132" y="52069"/>
                  </a:lnTo>
                  <a:lnTo>
                    <a:pt x="1947898" y="53339"/>
                  </a:lnTo>
                  <a:lnTo>
                    <a:pt x="1980460" y="57149"/>
                  </a:lnTo>
                  <a:lnTo>
                    <a:pt x="2012485" y="63499"/>
                  </a:lnTo>
                  <a:lnTo>
                    <a:pt x="2044153" y="71119"/>
                  </a:lnTo>
                  <a:lnTo>
                    <a:pt x="2075643" y="80009"/>
                  </a:lnTo>
                  <a:lnTo>
                    <a:pt x="2085787" y="82549"/>
                  </a:lnTo>
                  <a:lnTo>
                    <a:pt x="2115682" y="93979"/>
                  </a:lnTo>
                  <a:lnTo>
                    <a:pt x="2121084" y="95249"/>
                  </a:lnTo>
                  <a:lnTo>
                    <a:pt x="2129664" y="96519"/>
                  </a:lnTo>
                  <a:lnTo>
                    <a:pt x="2128075" y="104139"/>
                  </a:lnTo>
                  <a:lnTo>
                    <a:pt x="2126804" y="109219"/>
                  </a:lnTo>
                  <a:lnTo>
                    <a:pt x="2010182" y="109219"/>
                  </a:lnTo>
                  <a:lnTo>
                    <a:pt x="2008593" y="110489"/>
                  </a:lnTo>
                  <a:lnTo>
                    <a:pt x="2006368" y="113029"/>
                  </a:lnTo>
                  <a:lnTo>
                    <a:pt x="2006368" y="115569"/>
                  </a:lnTo>
                  <a:lnTo>
                    <a:pt x="2008275" y="118109"/>
                  </a:lnTo>
                  <a:lnTo>
                    <a:pt x="2009864" y="119379"/>
                  </a:lnTo>
                  <a:lnTo>
                    <a:pt x="2018205" y="120649"/>
                  </a:lnTo>
                  <a:lnTo>
                    <a:pt x="2026547" y="123189"/>
                  </a:lnTo>
                  <a:lnTo>
                    <a:pt x="2034888" y="124459"/>
                  </a:lnTo>
                  <a:lnTo>
                    <a:pt x="2044819" y="126999"/>
                  </a:lnTo>
                  <a:lnTo>
                    <a:pt x="2066109" y="126999"/>
                  </a:lnTo>
                  <a:lnTo>
                    <a:pt x="2070876" y="129539"/>
                  </a:lnTo>
                  <a:lnTo>
                    <a:pt x="2072465" y="130809"/>
                  </a:lnTo>
                  <a:lnTo>
                    <a:pt x="2072465" y="132079"/>
                  </a:lnTo>
                  <a:lnTo>
                    <a:pt x="2071512" y="133349"/>
                  </a:lnTo>
                  <a:lnTo>
                    <a:pt x="2070241" y="135889"/>
                  </a:lnTo>
                  <a:lnTo>
                    <a:pt x="2068652" y="137159"/>
                  </a:lnTo>
                  <a:lnTo>
                    <a:pt x="2054670" y="137159"/>
                  </a:lnTo>
                  <a:lnTo>
                    <a:pt x="2044819" y="138429"/>
                  </a:lnTo>
                  <a:lnTo>
                    <a:pt x="2041641" y="142239"/>
                  </a:lnTo>
                  <a:lnTo>
                    <a:pt x="2041959" y="153669"/>
                  </a:lnTo>
                  <a:lnTo>
                    <a:pt x="2041959" y="154939"/>
                  </a:lnTo>
                  <a:lnTo>
                    <a:pt x="2042277" y="156209"/>
                  </a:lnTo>
                  <a:lnTo>
                    <a:pt x="2042277" y="165099"/>
                  </a:lnTo>
                  <a:lnTo>
                    <a:pt x="2040370" y="167639"/>
                  </a:lnTo>
                  <a:lnTo>
                    <a:pt x="2033061" y="170179"/>
                  </a:lnTo>
                  <a:lnTo>
                    <a:pt x="2028612" y="171449"/>
                  </a:lnTo>
                  <a:lnTo>
                    <a:pt x="2023846" y="171449"/>
                  </a:lnTo>
                  <a:lnTo>
                    <a:pt x="2019079" y="172719"/>
                  </a:lnTo>
                  <a:lnTo>
                    <a:pt x="2015266" y="173989"/>
                  </a:lnTo>
                  <a:lnTo>
                    <a:pt x="2012724" y="179069"/>
                  </a:lnTo>
                  <a:lnTo>
                    <a:pt x="2014313" y="184149"/>
                  </a:lnTo>
                  <a:lnTo>
                    <a:pt x="2014948" y="186689"/>
                  </a:lnTo>
                  <a:lnTo>
                    <a:pt x="2016537" y="189229"/>
                  </a:lnTo>
                  <a:lnTo>
                    <a:pt x="2017173" y="190499"/>
                  </a:lnTo>
                  <a:lnTo>
                    <a:pt x="2018761" y="194309"/>
                  </a:lnTo>
                  <a:lnTo>
                    <a:pt x="2016855" y="198119"/>
                  </a:lnTo>
                  <a:lnTo>
                    <a:pt x="2013677" y="199389"/>
                  </a:lnTo>
                  <a:lnTo>
                    <a:pt x="2008593" y="201929"/>
                  </a:lnTo>
                  <a:lnTo>
                    <a:pt x="2002873" y="204469"/>
                  </a:lnTo>
                  <a:lnTo>
                    <a:pt x="1994928" y="208279"/>
                  </a:lnTo>
                  <a:lnTo>
                    <a:pt x="1995564" y="210819"/>
                  </a:lnTo>
                  <a:lnTo>
                    <a:pt x="1998742" y="212089"/>
                  </a:lnTo>
                  <a:lnTo>
                    <a:pt x="2003191" y="214629"/>
                  </a:lnTo>
                  <a:lnTo>
                    <a:pt x="2004462" y="215899"/>
                  </a:lnTo>
                  <a:lnTo>
                    <a:pt x="2009864" y="222249"/>
                  </a:lnTo>
                  <a:lnTo>
                    <a:pt x="2008275" y="231139"/>
                  </a:lnTo>
                  <a:lnTo>
                    <a:pt x="1988255" y="237489"/>
                  </a:lnTo>
                  <a:lnTo>
                    <a:pt x="1974298" y="240029"/>
                  </a:lnTo>
                  <a:lnTo>
                    <a:pt x="1960127" y="240029"/>
                  </a:lnTo>
                  <a:lnTo>
                    <a:pt x="1946627" y="241299"/>
                  </a:lnTo>
                  <a:lnTo>
                    <a:pt x="1942178" y="245109"/>
                  </a:lnTo>
                  <a:lnTo>
                    <a:pt x="1938683" y="250189"/>
                  </a:lnTo>
                  <a:lnTo>
                    <a:pt x="1935803" y="256539"/>
                  </a:lnTo>
                  <a:lnTo>
                    <a:pt x="1936141" y="261619"/>
                  </a:lnTo>
                  <a:lnTo>
                    <a:pt x="1939577" y="265429"/>
                  </a:lnTo>
                  <a:lnTo>
                    <a:pt x="1945992" y="266699"/>
                  </a:lnTo>
                  <a:lnTo>
                    <a:pt x="2006631" y="274319"/>
                  </a:lnTo>
                  <a:lnTo>
                    <a:pt x="2026706" y="275589"/>
                  </a:lnTo>
                  <a:lnTo>
                    <a:pt x="2049727" y="279399"/>
                  </a:lnTo>
                  <a:lnTo>
                    <a:pt x="78443" y="279399"/>
                  </a:lnTo>
                  <a:lnTo>
                    <a:pt x="73994" y="280669"/>
                  </a:lnTo>
                  <a:close/>
                </a:path>
                <a:path w="2177415" h="575310">
                  <a:moveTo>
                    <a:pt x="2066109" y="126999"/>
                  </a:moveTo>
                  <a:lnTo>
                    <a:pt x="2044819" y="126999"/>
                  </a:lnTo>
                  <a:lnTo>
                    <a:pt x="2047679" y="124459"/>
                  </a:lnTo>
                  <a:lnTo>
                    <a:pt x="2048950" y="120649"/>
                  </a:lnTo>
                  <a:lnTo>
                    <a:pt x="2047679" y="118109"/>
                  </a:lnTo>
                  <a:lnTo>
                    <a:pt x="2038716" y="113029"/>
                  </a:lnTo>
                  <a:lnTo>
                    <a:pt x="2030638" y="110489"/>
                  </a:lnTo>
                  <a:lnTo>
                    <a:pt x="2022500" y="109219"/>
                  </a:lnTo>
                  <a:lnTo>
                    <a:pt x="2126804" y="109219"/>
                  </a:lnTo>
                  <a:lnTo>
                    <a:pt x="2126168" y="111759"/>
                  </a:lnTo>
                  <a:lnTo>
                    <a:pt x="2119495" y="118109"/>
                  </a:lnTo>
                  <a:lnTo>
                    <a:pt x="2068016" y="118109"/>
                  </a:lnTo>
                  <a:lnTo>
                    <a:pt x="2064203" y="121919"/>
                  </a:lnTo>
                  <a:lnTo>
                    <a:pt x="2063567" y="123189"/>
                  </a:lnTo>
                  <a:lnTo>
                    <a:pt x="2063885" y="124459"/>
                  </a:lnTo>
                  <a:lnTo>
                    <a:pt x="2066109" y="126999"/>
                  </a:lnTo>
                  <a:close/>
                </a:path>
                <a:path w="2177415" h="575310">
                  <a:moveTo>
                    <a:pt x="2100429" y="120649"/>
                  </a:moveTo>
                  <a:lnTo>
                    <a:pt x="2079456" y="120649"/>
                  </a:lnTo>
                  <a:lnTo>
                    <a:pt x="2068969" y="118109"/>
                  </a:lnTo>
                  <a:lnTo>
                    <a:pt x="2119495" y="118109"/>
                  </a:lnTo>
                  <a:lnTo>
                    <a:pt x="2110915" y="119379"/>
                  </a:lnTo>
                  <a:lnTo>
                    <a:pt x="2100429" y="120649"/>
                  </a:lnTo>
                  <a:close/>
                </a:path>
                <a:path w="2177415" h="575310">
                  <a:moveTo>
                    <a:pt x="207260" y="478789"/>
                  </a:moveTo>
                  <a:lnTo>
                    <a:pt x="179778" y="478789"/>
                  </a:lnTo>
                  <a:lnTo>
                    <a:pt x="172543" y="474979"/>
                  </a:lnTo>
                  <a:lnTo>
                    <a:pt x="147558" y="441959"/>
                  </a:lnTo>
                  <a:lnTo>
                    <a:pt x="146128" y="433069"/>
                  </a:lnTo>
                  <a:lnTo>
                    <a:pt x="146128" y="429259"/>
                  </a:lnTo>
                  <a:lnTo>
                    <a:pt x="144445" y="415289"/>
                  </a:lnTo>
                  <a:lnTo>
                    <a:pt x="134182" y="372109"/>
                  </a:lnTo>
                  <a:lnTo>
                    <a:pt x="122325" y="354329"/>
                  </a:lnTo>
                  <a:lnTo>
                    <a:pt x="116576" y="345439"/>
                  </a:lnTo>
                  <a:lnTo>
                    <a:pt x="99148" y="307339"/>
                  </a:lnTo>
                  <a:lnTo>
                    <a:pt x="93378" y="283209"/>
                  </a:lnTo>
                  <a:lnTo>
                    <a:pt x="88294" y="279399"/>
                  </a:lnTo>
                  <a:lnTo>
                    <a:pt x="2049727" y="279399"/>
                  </a:lnTo>
                  <a:lnTo>
                    <a:pt x="2057401" y="280669"/>
                  </a:lnTo>
                  <a:lnTo>
                    <a:pt x="2088036" y="284479"/>
                  </a:lnTo>
                  <a:lnTo>
                    <a:pt x="2149366" y="293369"/>
                  </a:lnTo>
                  <a:lnTo>
                    <a:pt x="2156357" y="293369"/>
                  </a:lnTo>
                  <a:lnTo>
                    <a:pt x="2163348" y="295909"/>
                  </a:lnTo>
                  <a:lnTo>
                    <a:pt x="2170021" y="298449"/>
                  </a:lnTo>
                  <a:lnTo>
                    <a:pt x="2173199" y="298449"/>
                  </a:lnTo>
                  <a:lnTo>
                    <a:pt x="2177330" y="300989"/>
                  </a:lnTo>
                  <a:lnTo>
                    <a:pt x="2176376" y="304799"/>
                  </a:lnTo>
                  <a:lnTo>
                    <a:pt x="2175741" y="308609"/>
                  </a:lnTo>
                  <a:lnTo>
                    <a:pt x="2174470" y="312419"/>
                  </a:lnTo>
                  <a:lnTo>
                    <a:pt x="2166843" y="316229"/>
                  </a:lnTo>
                  <a:lnTo>
                    <a:pt x="2161123" y="317499"/>
                  </a:lnTo>
                  <a:lnTo>
                    <a:pt x="2155721" y="320039"/>
                  </a:lnTo>
                  <a:lnTo>
                    <a:pt x="2149684" y="322579"/>
                  </a:lnTo>
                  <a:lnTo>
                    <a:pt x="2146188" y="326389"/>
                  </a:lnTo>
                  <a:lnTo>
                    <a:pt x="2150955" y="337819"/>
                  </a:lnTo>
                  <a:lnTo>
                    <a:pt x="2148730" y="341629"/>
                  </a:lnTo>
                  <a:lnTo>
                    <a:pt x="2145235" y="342899"/>
                  </a:lnTo>
                  <a:lnTo>
                    <a:pt x="2138562" y="344169"/>
                  </a:lnTo>
                  <a:lnTo>
                    <a:pt x="2069843" y="344169"/>
                  </a:lnTo>
                  <a:lnTo>
                    <a:pt x="2061581" y="346709"/>
                  </a:lnTo>
                  <a:lnTo>
                    <a:pt x="2054153" y="350519"/>
                  </a:lnTo>
                  <a:lnTo>
                    <a:pt x="2047679" y="356869"/>
                  </a:lnTo>
                  <a:lnTo>
                    <a:pt x="2045454" y="360679"/>
                  </a:lnTo>
                  <a:lnTo>
                    <a:pt x="2045772" y="365759"/>
                  </a:lnTo>
                  <a:lnTo>
                    <a:pt x="2048632" y="365759"/>
                  </a:lnTo>
                  <a:lnTo>
                    <a:pt x="2051810" y="367029"/>
                  </a:lnTo>
                  <a:lnTo>
                    <a:pt x="2055305" y="368299"/>
                  </a:lnTo>
                  <a:lnTo>
                    <a:pt x="2068964" y="372109"/>
                  </a:lnTo>
                  <a:lnTo>
                    <a:pt x="2079416" y="373379"/>
                  </a:lnTo>
                  <a:lnTo>
                    <a:pt x="2105513" y="379729"/>
                  </a:lnTo>
                  <a:lnTo>
                    <a:pt x="2110598" y="382269"/>
                  </a:lnTo>
                  <a:lnTo>
                    <a:pt x="2115682" y="386079"/>
                  </a:lnTo>
                  <a:lnTo>
                    <a:pt x="2119495" y="387349"/>
                  </a:lnTo>
                  <a:lnTo>
                    <a:pt x="2120131" y="394969"/>
                  </a:lnTo>
                  <a:lnTo>
                    <a:pt x="2117271" y="398779"/>
                  </a:lnTo>
                  <a:lnTo>
                    <a:pt x="2116317" y="398779"/>
                  </a:lnTo>
                  <a:lnTo>
                    <a:pt x="2116000" y="400049"/>
                  </a:lnTo>
                  <a:lnTo>
                    <a:pt x="2073220" y="422909"/>
                  </a:lnTo>
                  <a:lnTo>
                    <a:pt x="2046581" y="429259"/>
                  </a:lnTo>
                  <a:lnTo>
                    <a:pt x="2025003" y="436879"/>
                  </a:lnTo>
                  <a:lnTo>
                    <a:pt x="2014630" y="441959"/>
                  </a:lnTo>
                  <a:lnTo>
                    <a:pt x="2003518" y="447039"/>
                  </a:lnTo>
                  <a:lnTo>
                    <a:pt x="1991751" y="450849"/>
                  </a:lnTo>
                  <a:lnTo>
                    <a:pt x="1966965" y="453389"/>
                  </a:lnTo>
                  <a:lnTo>
                    <a:pt x="1938842" y="453389"/>
                  </a:lnTo>
                  <a:lnTo>
                    <a:pt x="1925138" y="455929"/>
                  </a:lnTo>
                  <a:lnTo>
                    <a:pt x="1911672" y="462279"/>
                  </a:lnTo>
                  <a:lnTo>
                    <a:pt x="1717871" y="462279"/>
                  </a:lnTo>
                  <a:lnTo>
                    <a:pt x="1702578" y="467359"/>
                  </a:lnTo>
                  <a:lnTo>
                    <a:pt x="1695587" y="471169"/>
                  </a:lnTo>
                  <a:lnTo>
                    <a:pt x="1686689" y="473709"/>
                  </a:lnTo>
                  <a:lnTo>
                    <a:pt x="256395" y="473709"/>
                  </a:lnTo>
                  <a:lnTo>
                    <a:pt x="226525" y="476249"/>
                  </a:lnTo>
                  <a:lnTo>
                    <a:pt x="207260" y="478789"/>
                  </a:lnTo>
                  <a:close/>
                </a:path>
                <a:path w="2177415" h="575310">
                  <a:moveTo>
                    <a:pt x="2131571" y="345439"/>
                  </a:moveTo>
                  <a:lnTo>
                    <a:pt x="2101700" y="345439"/>
                  </a:lnTo>
                  <a:lnTo>
                    <a:pt x="2090260" y="344169"/>
                  </a:lnTo>
                  <a:lnTo>
                    <a:pt x="2138562" y="344169"/>
                  </a:lnTo>
                  <a:lnTo>
                    <a:pt x="2131571" y="345439"/>
                  </a:lnTo>
                  <a:close/>
                </a:path>
                <a:path w="2177415" h="575310">
                  <a:moveTo>
                    <a:pt x="1780710" y="476249"/>
                  </a:moveTo>
                  <a:lnTo>
                    <a:pt x="1773953" y="474979"/>
                  </a:lnTo>
                  <a:lnTo>
                    <a:pt x="1767404" y="472439"/>
                  </a:lnTo>
                  <a:lnTo>
                    <a:pt x="1759141" y="468629"/>
                  </a:lnTo>
                  <a:lnTo>
                    <a:pt x="1750641" y="466089"/>
                  </a:lnTo>
                  <a:lnTo>
                    <a:pt x="1733402" y="463549"/>
                  </a:lnTo>
                  <a:lnTo>
                    <a:pt x="1725592" y="462279"/>
                  </a:lnTo>
                  <a:lnTo>
                    <a:pt x="1911672" y="462279"/>
                  </a:lnTo>
                  <a:lnTo>
                    <a:pt x="1906588" y="464819"/>
                  </a:lnTo>
                  <a:lnTo>
                    <a:pt x="1894512" y="464819"/>
                  </a:lnTo>
                  <a:lnTo>
                    <a:pt x="1873460" y="467359"/>
                  </a:lnTo>
                  <a:lnTo>
                    <a:pt x="1863142" y="469899"/>
                  </a:lnTo>
                  <a:lnTo>
                    <a:pt x="1806490" y="469899"/>
                  </a:lnTo>
                  <a:lnTo>
                    <a:pt x="1800134" y="471169"/>
                  </a:lnTo>
                  <a:lnTo>
                    <a:pt x="1794732" y="473709"/>
                  </a:lnTo>
                  <a:lnTo>
                    <a:pt x="1780710" y="476249"/>
                  </a:lnTo>
                  <a:close/>
                </a:path>
                <a:path w="2177415" h="575310">
                  <a:moveTo>
                    <a:pt x="1832507" y="477519"/>
                  </a:moveTo>
                  <a:lnTo>
                    <a:pt x="1822274" y="477519"/>
                  </a:lnTo>
                  <a:lnTo>
                    <a:pt x="1811892" y="472439"/>
                  </a:lnTo>
                  <a:lnTo>
                    <a:pt x="1806490" y="469899"/>
                  </a:lnTo>
                  <a:lnTo>
                    <a:pt x="1863142" y="469899"/>
                  </a:lnTo>
                  <a:lnTo>
                    <a:pt x="1852884" y="473709"/>
                  </a:lnTo>
                  <a:lnTo>
                    <a:pt x="1842681" y="476249"/>
                  </a:lnTo>
                  <a:lnTo>
                    <a:pt x="1832507" y="477519"/>
                  </a:lnTo>
                  <a:close/>
                </a:path>
                <a:path w="2177415" h="575310">
                  <a:moveTo>
                    <a:pt x="600489" y="500379"/>
                  </a:moveTo>
                  <a:lnTo>
                    <a:pt x="571309" y="500379"/>
                  </a:lnTo>
                  <a:lnTo>
                    <a:pt x="507809" y="496569"/>
                  </a:lnTo>
                  <a:lnTo>
                    <a:pt x="486781" y="494029"/>
                  </a:lnTo>
                  <a:lnTo>
                    <a:pt x="441871" y="494029"/>
                  </a:lnTo>
                  <a:lnTo>
                    <a:pt x="426722" y="492759"/>
                  </a:lnTo>
                  <a:lnTo>
                    <a:pt x="410039" y="490219"/>
                  </a:lnTo>
                  <a:lnTo>
                    <a:pt x="376673" y="487679"/>
                  </a:lnTo>
                  <a:lnTo>
                    <a:pt x="348689" y="482599"/>
                  </a:lnTo>
                  <a:lnTo>
                    <a:pt x="314548" y="478789"/>
                  </a:lnTo>
                  <a:lnTo>
                    <a:pt x="307582" y="478789"/>
                  </a:lnTo>
                  <a:lnTo>
                    <a:pt x="300526" y="477519"/>
                  </a:lnTo>
                  <a:lnTo>
                    <a:pt x="293411" y="477519"/>
                  </a:lnTo>
                  <a:lnTo>
                    <a:pt x="271301" y="473709"/>
                  </a:lnTo>
                  <a:lnTo>
                    <a:pt x="1665935" y="473709"/>
                  </a:lnTo>
                  <a:lnTo>
                    <a:pt x="1654435" y="477519"/>
                  </a:lnTo>
                  <a:lnTo>
                    <a:pt x="1643889" y="482599"/>
                  </a:lnTo>
                  <a:lnTo>
                    <a:pt x="1633939" y="490219"/>
                  </a:lnTo>
                  <a:lnTo>
                    <a:pt x="1630791" y="492759"/>
                  </a:lnTo>
                  <a:lnTo>
                    <a:pt x="657465" y="492759"/>
                  </a:lnTo>
                  <a:lnTo>
                    <a:pt x="633726" y="495299"/>
                  </a:lnTo>
                  <a:lnTo>
                    <a:pt x="610077" y="499109"/>
                  </a:lnTo>
                  <a:lnTo>
                    <a:pt x="600489" y="500379"/>
                  </a:lnTo>
                  <a:close/>
                </a:path>
                <a:path w="2177415" h="575310">
                  <a:moveTo>
                    <a:pt x="857621" y="552449"/>
                  </a:moveTo>
                  <a:lnTo>
                    <a:pt x="793074" y="552449"/>
                  </a:lnTo>
                  <a:lnTo>
                    <a:pt x="760621" y="544829"/>
                  </a:lnTo>
                  <a:lnTo>
                    <a:pt x="744812" y="538479"/>
                  </a:lnTo>
                  <a:lnTo>
                    <a:pt x="736232" y="535939"/>
                  </a:lnTo>
                  <a:lnTo>
                    <a:pt x="734326" y="528319"/>
                  </a:lnTo>
                  <a:lnTo>
                    <a:pt x="738457" y="519429"/>
                  </a:lnTo>
                  <a:lnTo>
                    <a:pt x="739410" y="516889"/>
                  </a:lnTo>
                  <a:lnTo>
                    <a:pt x="740999" y="515619"/>
                  </a:lnTo>
                  <a:lnTo>
                    <a:pt x="741635" y="513079"/>
                  </a:lnTo>
                  <a:lnTo>
                    <a:pt x="742270" y="509269"/>
                  </a:lnTo>
                  <a:lnTo>
                    <a:pt x="742588" y="506729"/>
                  </a:lnTo>
                  <a:lnTo>
                    <a:pt x="738775" y="504189"/>
                  </a:lnTo>
                  <a:lnTo>
                    <a:pt x="737821" y="502919"/>
                  </a:lnTo>
                  <a:lnTo>
                    <a:pt x="736868" y="502919"/>
                  </a:lnTo>
                  <a:lnTo>
                    <a:pt x="735915" y="501649"/>
                  </a:lnTo>
                  <a:lnTo>
                    <a:pt x="720622" y="497839"/>
                  </a:lnTo>
                  <a:lnTo>
                    <a:pt x="705091" y="495299"/>
                  </a:lnTo>
                  <a:lnTo>
                    <a:pt x="657465" y="492759"/>
                  </a:lnTo>
                  <a:lnTo>
                    <a:pt x="1630791" y="492759"/>
                  </a:lnTo>
                  <a:lnTo>
                    <a:pt x="1627643" y="495299"/>
                  </a:lnTo>
                  <a:lnTo>
                    <a:pt x="1621228" y="499109"/>
                  </a:lnTo>
                  <a:lnTo>
                    <a:pt x="1614813" y="504189"/>
                  </a:lnTo>
                  <a:lnTo>
                    <a:pt x="1605340" y="511809"/>
                  </a:lnTo>
                  <a:lnTo>
                    <a:pt x="1605287" y="513079"/>
                  </a:lnTo>
                  <a:lnTo>
                    <a:pt x="1605181" y="515619"/>
                  </a:lnTo>
                  <a:lnTo>
                    <a:pt x="1605128" y="516889"/>
                  </a:lnTo>
                  <a:lnTo>
                    <a:pt x="1605022" y="519429"/>
                  </a:lnTo>
                  <a:lnTo>
                    <a:pt x="1607882" y="521969"/>
                  </a:lnTo>
                  <a:lnTo>
                    <a:pt x="1612465" y="527049"/>
                  </a:lnTo>
                  <a:lnTo>
                    <a:pt x="1617137" y="533399"/>
                  </a:lnTo>
                  <a:lnTo>
                    <a:pt x="1626630" y="543559"/>
                  </a:lnTo>
                  <a:lnTo>
                    <a:pt x="1625611" y="544829"/>
                  </a:lnTo>
                  <a:lnTo>
                    <a:pt x="970113" y="544829"/>
                  </a:lnTo>
                  <a:lnTo>
                    <a:pt x="968206" y="546099"/>
                  </a:lnTo>
                  <a:lnTo>
                    <a:pt x="952745" y="549909"/>
                  </a:lnTo>
                  <a:lnTo>
                    <a:pt x="936985" y="551179"/>
                  </a:lnTo>
                  <a:lnTo>
                    <a:pt x="881454" y="551179"/>
                  </a:lnTo>
                  <a:lnTo>
                    <a:pt x="857621" y="552449"/>
                  </a:lnTo>
                  <a:close/>
                </a:path>
                <a:path w="2177415" h="575310">
                  <a:moveTo>
                    <a:pt x="1335472" y="575309"/>
                  </a:moveTo>
                  <a:lnTo>
                    <a:pt x="1287567" y="575309"/>
                  </a:lnTo>
                  <a:lnTo>
                    <a:pt x="1257468" y="574039"/>
                  </a:lnTo>
                  <a:lnTo>
                    <a:pt x="1227667" y="571499"/>
                  </a:lnTo>
                  <a:lnTo>
                    <a:pt x="1198105" y="566419"/>
                  </a:lnTo>
                  <a:lnTo>
                    <a:pt x="1168721" y="560069"/>
                  </a:lnTo>
                  <a:lnTo>
                    <a:pt x="1159321" y="557529"/>
                  </a:lnTo>
                  <a:lnTo>
                    <a:pt x="1149773" y="556259"/>
                  </a:lnTo>
                  <a:lnTo>
                    <a:pt x="1140166" y="553719"/>
                  </a:lnTo>
                  <a:lnTo>
                    <a:pt x="1130588" y="553719"/>
                  </a:lnTo>
                  <a:lnTo>
                    <a:pt x="1110330" y="551179"/>
                  </a:lnTo>
                  <a:lnTo>
                    <a:pt x="1030966" y="546099"/>
                  </a:lnTo>
                  <a:lnTo>
                    <a:pt x="993787" y="546099"/>
                  </a:lnTo>
                  <a:lnTo>
                    <a:pt x="975197" y="544829"/>
                  </a:lnTo>
                  <a:lnTo>
                    <a:pt x="1625611" y="544829"/>
                  </a:lnTo>
                  <a:lnTo>
                    <a:pt x="1621531" y="549909"/>
                  </a:lnTo>
                  <a:lnTo>
                    <a:pt x="1585067" y="563879"/>
                  </a:lnTo>
                  <a:lnTo>
                    <a:pt x="1553697" y="567689"/>
                  </a:lnTo>
                  <a:lnTo>
                    <a:pt x="1392114" y="567689"/>
                  </a:lnTo>
                  <a:lnTo>
                    <a:pt x="1387348" y="568959"/>
                  </a:lnTo>
                  <a:lnTo>
                    <a:pt x="1382899" y="570229"/>
                  </a:lnTo>
                  <a:lnTo>
                    <a:pt x="1335472" y="575309"/>
                  </a:lnTo>
                  <a:close/>
                </a:path>
                <a:path w="2177415" h="575310">
                  <a:moveTo>
                    <a:pt x="1445187" y="570229"/>
                  </a:moveTo>
                  <a:lnTo>
                    <a:pt x="1416384" y="570229"/>
                  </a:lnTo>
                  <a:lnTo>
                    <a:pt x="1406648" y="568959"/>
                  </a:lnTo>
                  <a:lnTo>
                    <a:pt x="1396881" y="568959"/>
                  </a:lnTo>
                  <a:lnTo>
                    <a:pt x="1392114" y="567689"/>
                  </a:lnTo>
                  <a:lnTo>
                    <a:pt x="1454755" y="567689"/>
                  </a:lnTo>
                  <a:lnTo>
                    <a:pt x="1445187" y="570229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0773963" y="5180424"/>
            <a:ext cx="1355725" cy="83185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17475">
              <a:lnSpc>
                <a:spcPts val="3150"/>
              </a:lnSpc>
              <a:spcBef>
                <a:spcPts val="135"/>
              </a:spcBef>
            </a:pPr>
            <a:r>
              <a:rPr sz="3000" spc="-10" dirty="0">
                <a:latin typeface="Trebuchet MS"/>
                <a:cs typeface="Trebuchet MS"/>
              </a:rPr>
              <a:t>Cursos</a:t>
            </a:r>
            <a:endParaRPr sz="3000">
              <a:latin typeface="Trebuchet MS"/>
              <a:cs typeface="Trebuchet MS"/>
            </a:endParaRPr>
          </a:p>
          <a:p>
            <a:pPr marL="12700">
              <a:lnSpc>
                <a:spcPts val="3150"/>
              </a:lnSpc>
            </a:pPr>
            <a:r>
              <a:rPr sz="3000" i="1" spc="-10" dirty="0">
                <a:latin typeface="Trebuchet MS"/>
                <a:cs typeface="Trebuchet MS"/>
              </a:rPr>
              <a:t>Courses</a:t>
            </a:r>
            <a:endParaRPr sz="3000">
              <a:latin typeface="Trebuchet MS"/>
              <a:cs typeface="Trebuchet MS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14333990" y="4182252"/>
            <a:ext cx="2567940" cy="1840864"/>
            <a:chOff x="14333990" y="4182252"/>
            <a:chExt cx="2567940" cy="1840864"/>
          </a:xfrm>
        </p:grpSpPr>
        <p:pic>
          <p:nvPicPr>
            <p:cNvPr id="19" name="object 19">
              <a:hlinkClick r:id="rId9"/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075742" y="4182252"/>
              <a:ext cx="1081661" cy="1046479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14333990" y="5344938"/>
              <a:ext cx="2567940" cy="678180"/>
            </a:xfrm>
            <a:custGeom>
              <a:avLst/>
              <a:gdLst/>
              <a:ahLst/>
              <a:cxnLst/>
              <a:rect l="l" t="t" r="r" b="b"/>
              <a:pathLst>
                <a:path w="2567940" h="678179">
                  <a:moveTo>
                    <a:pt x="743754" y="1270"/>
                  </a:moveTo>
                  <a:lnTo>
                    <a:pt x="654204" y="1270"/>
                  </a:lnTo>
                  <a:lnTo>
                    <a:pt x="699014" y="0"/>
                  </a:lnTo>
                  <a:lnTo>
                    <a:pt x="743754" y="1270"/>
                  </a:lnTo>
                  <a:close/>
                </a:path>
                <a:path w="2567940" h="678179">
                  <a:moveTo>
                    <a:pt x="1085985" y="1270"/>
                  </a:moveTo>
                  <a:lnTo>
                    <a:pt x="853913" y="1270"/>
                  </a:lnTo>
                  <a:lnTo>
                    <a:pt x="908992" y="0"/>
                  </a:lnTo>
                  <a:lnTo>
                    <a:pt x="1052585" y="0"/>
                  </a:lnTo>
                  <a:lnTo>
                    <a:pt x="1085985" y="1270"/>
                  </a:lnTo>
                  <a:close/>
                </a:path>
                <a:path w="2567940" h="678179">
                  <a:moveTo>
                    <a:pt x="244435" y="565150"/>
                  </a:moveTo>
                  <a:lnTo>
                    <a:pt x="221439" y="565150"/>
                  </a:lnTo>
                  <a:lnTo>
                    <a:pt x="212031" y="563880"/>
                  </a:lnTo>
                  <a:lnTo>
                    <a:pt x="177694" y="530860"/>
                  </a:lnTo>
                  <a:lnTo>
                    <a:pt x="172355" y="510540"/>
                  </a:lnTo>
                  <a:lnTo>
                    <a:pt x="172355" y="505460"/>
                  </a:lnTo>
                  <a:lnTo>
                    <a:pt x="171980" y="502920"/>
                  </a:lnTo>
                  <a:lnTo>
                    <a:pt x="170370" y="488950"/>
                  </a:lnTo>
                  <a:lnTo>
                    <a:pt x="168936" y="476250"/>
                  </a:lnTo>
                  <a:lnTo>
                    <a:pt x="166869" y="462280"/>
                  </a:lnTo>
                  <a:lnTo>
                    <a:pt x="163362" y="449580"/>
                  </a:lnTo>
                  <a:lnTo>
                    <a:pt x="158269" y="438150"/>
                  </a:lnTo>
                  <a:lnTo>
                    <a:pt x="151560" y="427990"/>
                  </a:lnTo>
                  <a:lnTo>
                    <a:pt x="144288" y="417830"/>
                  </a:lnTo>
                  <a:lnTo>
                    <a:pt x="137509" y="407670"/>
                  </a:lnTo>
                  <a:lnTo>
                    <a:pt x="129535" y="392430"/>
                  </a:lnTo>
                  <a:lnTo>
                    <a:pt x="122615" y="377190"/>
                  </a:lnTo>
                  <a:lnTo>
                    <a:pt x="116959" y="361950"/>
                  </a:lnTo>
                  <a:lnTo>
                    <a:pt x="112779" y="345440"/>
                  </a:lnTo>
                  <a:lnTo>
                    <a:pt x="110145" y="337820"/>
                  </a:lnTo>
                  <a:lnTo>
                    <a:pt x="106035" y="332740"/>
                  </a:lnTo>
                  <a:lnTo>
                    <a:pt x="100239" y="330200"/>
                  </a:lnTo>
                  <a:lnTo>
                    <a:pt x="87301" y="330200"/>
                  </a:lnTo>
                  <a:lnTo>
                    <a:pt x="81680" y="328930"/>
                  </a:lnTo>
                  <a:lnTo>
                    <a:pt x="76435" y="326390"/>
                  </a:lnTo>
                  <a:lnTo>
                    <a:pt x="64902" y="323850"/>
                  </a:lnTo>
                  <a:lnTo>
                    <a:pt x="29600" y="312420"/>
                  </a:lnTo>
                  <a:lnTo>
                    <a:pt x="22305" y="274320"/>
                  </a:lnTo>
                  <a:lnTo>
                    <a:pt x="15081" y="237490"/>
                  </a:lnTo>
                  <a:lnTo>
                    <a:pt x="7997" y="199390"/>
                  </a:lnTo>
                  <a:lnTo>
                    <a:pt x="1124" y="161290"/>
                  </a:lnTo>
                  <a:lnTo>
                    <a:pt x="0" y="152400"/>
                  </a:lnTo>
                  <a:lnTo>
                    <a:pt x="0" y="124460"/>
                  </a:lnTo>
                  <a:lnTo>
                    <a:pt x="1047" y="116840"/>
                  </a:lnTo>
                  <a:lnTo>
                    <a:pt x="3887" y="110490"/>
                  </a:lnTo>
                  <a:lnTo>
                    <a:pt x="8904" y="105410"/>
                  </a:lnTo>
                  <a:lnTo>
                    <a:pt x="16486" y="102870"/>
                  </a:lnTo>
                  <a:lnTo>
                    <a:pt x="23980" y="102870"/>
                  </a:lnTo>
                  <a:lnTo>
                    <a:pt x="32223" y="91440"/>
                  </a:lnTo>
                  <a:lnTo>
                    <a:pt x="40044" y="82550"/>
                  </a:lnTo>
                  <a:lnTo>
                    <a:pt x="48990" y="76200"/>
                  </a:lnTo>
                  <a:lnTo>
                    <a:pt x="59200" y="71120"/>
                  </a:lnTo>
                  <a:lnTo>
                    <a:pt x="70815" y="68580"/>
                  </a:lnTo>
                  <a:lnTo>
                    <a:pt x="76436" y="68580"/>
                  </a:lnTo>
                  <a:lnTo>
                    <a:pt x="81681" y="67310"/>
                  </a:lnTo>
                  <a:lnTo>
                    <a:pt x="121714" y="53340"/>
                  </a:lnTo>
                  <a:lnTo>
                    <a:pt x="229308" y="35560"/>
                  </a:lnTo>
                  <a:lnTo>
                    <a:pt x="272819" y="31750"/>
                  </a:lnTo>
                  <a:lnTo>
                    <a:pt x="294697" y="29210"/>
                  </a:lnTo>
                  <a:lnTo>
                    <a:pt x="316611" y="27940"/>
                  </a:lnTo>
                  <a:lnTo>
                    <a:pt x="350701" y="24130"/>
                  </a:lnTo>
                  <a:lnTo>
                    <a:pt x="361948" y="21590"/>
                  </a:lnTo>
                  <a:lnTo>
                    <a:pt x="412115" y="12700"/>
                  </a:lnTo>
                  <a:lnTo>
                    <a:pt x="462598" y="5080"/>
                  </a:lnTo>
                  <a:lnTo>
                    <a:pt x="513433" y="1270"/>
                  </a:lnTo>
                  <a:lnTo>
                    <a:pt x="1119314" y="1270"/>
                  </a:lnTo>
                  <a:lnTo>
                    <a:pt x="1152539" y="3810"/>
                  </a:lnTo>
                  <a:lnTo>
                    <a:pt x="1199117" y="6350"/>
                  </a:lnTo>
                  <a:lnTo>
                    <a:pt x="1339211" y="10160"/>
                  </a:lnTo>
                  <a:lnTo>
                    <a:pt x="1385969" y="12700"/>
                  </a:lnTo>
                  <a:lnTo>
                    <a:pt x="1591686" y="17780"/>
                  </a:lnTo>
                  <a:lnTo>
                    <a:pt x="1643194" y="17780"/>
                  </a:lnTo>
                  <a:lnTo>
                    <a:pt x="1694712" y="19050"/>
                  </a:lnTo>
                  <a:lnTo>
                    <a:pt x="1786135" y="24130"/>
                  </a:lnTo>
                  <a:lnTo>
                    <a:pt x="1818452" y="25400"/>
                  </a:lnTo>
                  <a:lnTo>
                    <a:pt x="1850769" y="25400"/>
                  </a:lnTo>
                  <a:lnTo>
                    <a:pt x="1915403" y="27940"/>
                  </a:lnTo>
                  <a:lnTo>
                    <a:pt x="2000644" y="33020"/>
                  </a:lnTo>
                  <a:lnTo>
                    <a:pt x="2043230" y="36830"/>
                  </a:lnTo>
                  <a:lnTo>
                    <a:pt x="2085885" y="39370"/>
                  </a:lnTo>
                  <a:lnTo>
                    <a:pt x="2091506" y="39370"/>
                  </a:lnTo>
                  <a:lnTo>
                    <a:pt x="2097126" y="40640"/>
                  </a:lnTo>
                  <a:lnTo>
                    <a:pt x="2102372" y="40640"/>
                  </a:lnTo>
                  <a:lnTo>
                    <a:pt x="2147200" y="43180"/>
                  </a:lnTo>
                  <a:lnTo>
                    <a:pt x="2191782" y="46990"/>
                  </a:lnTo>
                  <a:lnTo>
                    <a:pt x="2280348" y="59690"/>
                  </a:lnTo>
                  <a:lnTo>
                    <a:pt x="2291214" y="62230"/>
                  </a:lnTo>
                  <a:lnTo>
                    <a:pt x="2296835" y="62230"/>
                  </a:lnTo>
                  <a:lnTo>
                    <a:pt x="2335228" y="67310"/>
                  </a:lnTo>
                  <a:lnTo>
                    <a:pt x="2372990" y="74930"/>
                  </a:lnTo>
                  <a:lnTo>
                    <a:pt x="2410330" y="83820"/>
                  </a:lnTo>
                  <a:lnTo>
                    <a:pt x="2447459" y="93980"/>
                  </a:lnTo>
                  <a:lnTo>
                    <a:pt x="2482920" y="106680"/>
                  </a:lnTo>
                  <a:lnTo>
                    <a:pt x="2494670" y="110490"/>
                  </a:lnTo>
                  <a:lnTo>
                    <a:pt x="2501039" y="113030"/>
                  </a:lnTo>
                  <a:lnTo>
                    <a:pt x="2511156" y="114300"/>
                  </a:lnTo>
                  <a:lnTo>
                    <a:pt x="2509282" y="121920"/>
                  </a:lnTo>
                  <a:lnTo>
                    <a:pt x="2506595" y="128270"/>
                  </a:lnTo>
                  <a:lnTo>
                    <a:pt x="2371023" y="128270"/>
                  </a:lnTo>
                  <a:lnTo>
                    <a:pt x="2370273" y="129540"/>
                  </a:lnTo>
                  <a:lnTo>
                    <a:pt x="2368400" y="130810"/>
                  </a:lnTo>
                  <a:lnTo>
                    <a:pt x="2365777" y="133350"/>
                  </a:lnTo>
                  <a:lnTo>
                    <a:pt x="2365777" y="135890"/>
                  </a:lnTo>
                  <a:lnTo>
                    <a:pt x="2368025" y="139700"/>
                  </a:lnTo>
                  <a:lnTo>
                    <a:pt x="2369899" y="139700"/>
                  </a:lnTo>
                  <a:lnTo>
                    <a:pt x="2399405" y="147320"/>
                  </a:lnTo>
                  <a:lnTo>
                    <a:pt x="2411114" y="148590"/>
                  </a:lnTo>
                  <a:lnTo>
                    <a:pt x="2434907" y="148590"/>
                  </a:lnTo>
                  <a:lnTo>
                    <a:pt x="2436218" y="149860"/>
                  </a:lnTo>
                  <a:lnTo>
                    <a:pt x="2443712" y="154940"/>
                  </a:lnTo>
                  <a:lnTo>
                    <a:pt x="2442588" y="157480"/>
                  </a:lnTo>
                  <a:lnTo>
                    <a:pt x="2441089" y="161290"/>
                  </a:lnTo>
                  <a:lnTo>
                    <a:pt x="2427975" y="161290"/>
                  </a:lnTo>
                  <a:lnTo>
                    <a:pt x="2422730" y="162560"/>
                  </a:lnTo>
                  <a:lnTo>
                    <a:pt x="2411114" y="163830"/>
                  </a:lnTo>
                  <a:lnTo>
                    <a:pt x="2407367" y="168910"/>
                  </a:lnTo>
                  <a:lnTo>
                    <a:pt x="2407742" y="181610"/>
                  </a:lnTo>
                  <a:lnTo>
                    <a:pt x="2407742" y="182880"/>
                  </a:lnTo>
                  <a:lnTo>
                    <a:pt x="2408117" y="184150"/>
                  </a:lnTo>
                  <a:lnTo>
                    <a:pt x="2408117" y="194310"/>
                  </a:lnTo>
                  <a:lnTo>
                    <a:pt x="2405869" y="198120"/>
                  </a:lnTo>
                  <a:lnTo>
                    <a:pt x="2397251" y="200660"/>
                  </a:lnTo>
                  <a:lnTo>
                    <a:pt x="2392005" y="201930"/>
                  </a:lnTo>
                  <a:lnTo>
                    <a:pt x="2386385" y="201930"/>
                  </a:lnTo>
                  <a:lnTo>
                    <a:pt x="2380765" y="204470"/>
                  </a:lnTo>
                  <a:lnTo>
                    <a:pt x="2376268" y="204470"/>
                  </a:lnTo>
                  <a:lnTo>
                    <a:pt x="2373271" y="212090"/>
                  </a:lnTo>
                  <a:lnTo>
                    <a:pt x="2375144" y="217170"/>
                  </a:lnTo>
                  <a:lnTo>
                    <a:pt x="2375894" y="220980"/>
                  </a:lnTo>
                  <a:lnTo>
                    <a:pt x="2377767" y="222250"/>
                  </a:lnTo>
                  <a:lnTo>
                    <a:pt x="2378516" y="224790"/>
                  </a:lnTo>
                  <a:lnTo>
                    <a:pt x="2380390" y="229870"/>
                  </a:lnTo>
                  <a:lnTo>
                    <a:pt x="2378142" y="233680"/>
                  </a:lnTo>
                  <a:lnTo>
                    <a:pt x="2374395" y="234950"/>
                  </a:lnTo>
                  <a:lnTo>
                    <a:pt x="2368400" y="238760"/>
                  </a:lnTo>
                  <a:lnTo>
                    <a:pt x="2361656" y="241300"/>
                  </a:lnTo>
                  <a:lnTo>
                    <a:pt x="2355661" y="243840"/>
                  </a:lnTo>
                  <a:lnTo>
                    <a:pt x="2352288" y="246380"/>
                  </a:lnTo>
                  <a:lnTo>
                    <a:pt x="2353038" y="248920"/>
                  </a:lnTo>
                  <a:lnTo>
                    <a:pt x="2356785" y="250190"/>
                  </a:lnTo>
                  <a:lnTo>
                    <a:pt x="2362030" y="252730"/>
                  </a:lnTo>
                  <a:lnTo>
                    <a:pt x="2363529" y="255270"/>
                  </a:lnTo>
                  <a:lnTo>
                    <a:pt x="2366796" y="260350"/>
                  </a:lnTo>
                  <a:lnTo>
                    <a:pt x="2367182" y="266700"/>
                  </a:lnTo>
                  <a:lnTo>
                    <a:pt x="2364899" y="271780"/>
                  </a:lnTo>
                  <a:lnTo>
                    <a:pt x="2360157" y="275590"/>
                  </a:lnTo>
                  <a:lnTo>
                    <a:pt x="2344420" y="280670"/>
                  </a:lnTo>
                  <a:lnTo>
                    <a:pt x="2327963" y="283210"/>
                  </a:lnTo>
                  <a:lnTo>
                    <a:pt x="2311254" y="283210"/>
                  </a:lnTo>
                  <a:lnTo>
                    <a:pt x="2295336" y="284480"/>
                  </a:lnTo>
                  <a:lnTo>
                    <a:pt x="2290090" y="289560"/>
                  </a:lnTo>
                  <a:lnTo>
                    <a:pt x="2285969" y="294640"/>
                  </a:lnTo>
                  <a:lnTo>
                    <a:pt x="2282573" y="302260"/>
                  </a:lnTo>
                  <a:lnTo>
                    <a:pt x="2282971" y="308610"/>
                  </a:lnTo>
                  <a:lnTo>
                    <a:pt x="2287022" y="312420"/>
                  </a:lnTo>
                  <a:lnTo>
                    <a:pt x="2294586" y="314960"/>
                  </a:lnTo>
                  <a:lnTo>
                    <a:pt x="2389757" y="325120"/>
                  </a:lnTo>
                  <a:lnTo>
                    <a:pt x="2534387" y="345440"/>
                  </a:lnTo>
                  <a:lnTo>
                    <a:pt x="2542630" y="346710"/>
                  </a:lnTo>
                  <a:lnTo>
                    <a:pt x="2550873" y="349250"/>
                  </a:lnTo>
                  <a:lnTo>
                    <a:pt x="2558741" y="351790"/>
                  </a:lnTo>
                  <a:lnTo>
                    <a:pt x="2562488" y="353060"/>
                  </a:lnTo>
                  <a:lnTo>
                    <a:pt x="2567359" y="354330"/>
                  </a:lnTo>
                  <a:lnTo>
                    <a:pt x="2548250" y="374650"/>
                  </a:lnTo>
                  <a:lnTo>
                    <a:pt x="2541880" y="377190"/>
                  </a:lnTo>
                  <a:lnTo>
                    <a:pt x="2534761" y="381000"/>
                  </a:lnTo>
                  <a:lnTo>
                    <a:pt x="2530640" y="386080"/>
                  </a:lnTo>
                  <a:lnTo>
                    <a:pt x="2534387" y="393700"/>
                  </a:lnTo>
                  <a:lnTo>
                    <a:pt x="2536260" y="398780"/>
                  </a:lnTo>
                  <a:lnTo>
                    <a:pt x="2533637" y="402590"/>
                  </a:lnTo>
                  <a:lnTo>
                    <a:pt x="2529516" y="403860"/>
                  </a:lnTo>
                  <a:lnTo>
                    <a:pt x="2521647" y="406400"/>
                  </a:lnTo>
                  <a:lnTo>
                    <a:pt x="2440621" y="406400"/>
                  </a:lnTo>
                  <a:lnTo>
                    <a:pt x="2430879" y="408940"/>
                  </a:lnTo>
                  <a:lnTo>
                    <a:pt x="2422121" y="412750"/>
                  </a:lnTo>
                  <a:lnTo>
                    <a:pt x="2414486" y="421640"/>
                  </a:lnTo>
                  <a:lnTo>
                    <a:pt x="2411864" y="425450"/>
                  </a:lnTo>
                  <a:lnTo>
                    <a:pt x="2412238" y="430530"/>
                  </a:lnTo>
                  <a:lnTo>
                    <a:pt x="2415611" y="431800"/>
                  </a:lnTo>
                  <a:lnTo>
                    <a:pt x="2419357" y="433070"/>
                  </a:lnTo>
                  <a:lnTo>
                    <a:pt x="2423479" y="435610"/>
                  </a:lnTo>
                  <a:lnTo>
                    <a:pt x="2439585" y="438150"/>
                  </a:lnTo>
                  <a:lnTo>
                    <a:pt x="2482680" y="447040"/>
                  </a:lnTo>
                  <a:lnTo>
                    <a:pt x="2488675" y="452120"/>
                  </a:lnTo>
                  <a:lnTo>
                    <a:pt x="2494670" y="454660"/>
                  </a:lnTo>
                  <a:lnTo>
                    <a:pt x="2499166" y="457200"/>
                  </a:lnTo>
                  <a:lnTo>
                    <a:pt x="2499915" y="466090"/>
                  </a:lnTo>
                  <a:lnTo>
                    <a:pt x="2495419" y="471170"/>
                  </a:lnTo>
                  <a:lnTo>
                    <a:pt x="2495044" y="472440"/>
                  </a:lnTo>
                  <a:lnTo>
                    <a:pt x="2493920" y="472440"/>
                  </a:lnTo>
                  <a:lnTo>
                    <a:pt x="2477902" y="482600"/>
                  </a:lnTo>
                  <a:lnTo>
                    <a:pt x="2461603" y="491490"/>
                  </a:lnTo>
                  <a:lnTo>
                    <a:pt x="2444602" y="499110"/>
                  </a:lnTo>
                  <a:lnTo>
                    <a:pt x="2426476" y="504190"/>
                  </a:lnTo>
                  <a:lnTo>
                    <a:pt x="2413193" y="506730"/>
                  </a:lnTo>
                  <a:lnTo>
                    <a:pt x="2387749" y="514350"/>
                  </a:lnTo>
                  <a:lnTo>
                    <a:pt x="2375519" y="520700"/>
                  </a:lnTo>
                  <a:lnTo>
                    <a:pt x="2362417" y="527050"/>
                  </a:lnTo>
                  <a:lnTo>
                    <a:pt x="2348541" y="530860"/>
                  </a:lnTo>
                  <a:lnTo>
                    <a:pt x="2334104" y="533400"/>
                  </a:lnTo>
                  <a:lnTo>
                    <a:pt x="2319316" y="533400"/>
                  </a:lnTo>
                  <a:lnTo>
                    <a:pt x="2286156" y="535940"/>
                  </a:lnTo>
                  <a:lnTo>
                    <a:pt x="2269998" y="538480"/>
                  </a:lnTo>
                  <a:lnTo>
                    <a:pt x="2254120" y="544830"/>
                  </a:lnTo>
                  <a:lnTo>
                    <a:pt x="2251123" y="546100"/>
                  </a:lnTo>
                  <a:lnTo>
                    <a:pt x="2025608" y="546100"/>
                  </a:lnTo>
                  <a:lnTo>
                    <a:pt x="2016574" y="547370"/>
                  </a:lnTo>
                  <a:lnTo>
                    <a:pt x="2007576" y="551180"/>
                  </a:lnTo>
                  <a:lnTo>
                    <a:pt x="2001025" y="554990"/>
                  </a:lnTo>
                  <a:lnTo>
                    <a:pt x="1993946" y="556260"/>
                  </a:lnTo>
                  <a:lnTo>
                    <a:pt x="1986658" y="558800"/>
                  </a:lnTo>
                  <a:lnTo>
                    <a:pt x="302371" y="558800"/>
                  </a:lnTo>
                  <a:lnTo>
                    <a:pt x="284796" y="560070"/>
                  </a:lnTo>
                  <a:lnTo>
                    <a:pt x="267151" y="562610"/>
                  </a:lnTo>
                  <a:lnTo>
                    <a:pt x="244435" y="565150"/>
                  </a:lnTo>
                  <a:close/>
                </a:path>
                <a:path w="2567940" h="678179">
                  <a:moveTo>
                    <a:pt x="2434907" y="148590"/>
                  </a:moveTo>
                  <a:lnTo>
                    <a:pt x="2411114" y="148590"/>
                  </a:lnTo>
                  <a:lnTo>
                    <a:pt x="2414486" y="146050"/>
                  </a:lnTo>
                  <a:lnTo>
                    <a:pt x="2415985" y="142240"/>
                  </a:lnTo>
                  <a:lnTo>
                    <a:pt x="2414486" y="138430"/>
                  </a:lnTo>
                  <a:lnTo>
                    <a:pt x="2403919" y="133350"/>
                  </a:lnTo>
                  <a:lnTo>
                    <a:pt x="2394394" y="130810"/>
                  </a:lnTo>
                  <a:lnTo>
                    <a:pt x="2375519" y="128270"/>
                  </a:lnTo>
                  <a:lnTo>
                    <a:pt x="2506595" y="128270"/>
                  </a:lnTo>
                  <a:lnTo>
                    <a:pt x="2502117" y="134620"/>
                  </a:lnTo>
                  <a:lnTo>
                    <a:pt x="2496163" y="138430"/>
                  </a:lnTo>
                  <a:lnTo>
                    <a:pt x="2438466" y="138430"/>
                  </a:lnTo>
                  <a:lnTo>
                    <a:pt x="2435469" y="142240"/>
                  </a:lnTo>
                  <a:lnTo>
                    <a:pt x="2433970" y="143510"/>
                  </a:lnTo>
                  <a:lnTo>
                    <a:pt x="2433221" y="144780"/>
                  </a:lnTo>
                  <a:lnTo>
                    <a:pt x="2433596" y="147320"/>
                  </a:lnTo>
                  <a:lnTo>
                    <a:pt x="2434907" y="148590"/>
                  </a:lnTo>
                  <a:close/>
                </a:path>
                <a:path w="2567940" h="678179">
                  <a:moveTo>
                    <a:pt x="2464320" y="143510"/>
                  </a:moveTo>
                  <a:lnTo>
                    <a:pt x="2451955" y="142240"/>
                  </a:lnTo>
                  <a:lnTo>
                    <a:pt x="2439591" y="139700"/>
                  </a:lnTo>
                  <a:lnTo>
                    <a:pt x="2438466" y="138430"/>
                  </a:lnTo>
                  <a:lnTo>
                    <a:pt x="2496163" y="138430"/>
                  </a:lnTo>
                  <a:lnTo>
                    <a:pt x="2489049" y="140970"/>
                  </a:lnTo>
                  <a:lnTo>
                    <a:pt x="2464320" y="143510"/>
                  </a:lnTo>
                  <a:close/>
                </a:path>
                <a:path w="2567940" h="678179">
                  <a:moveTo>
                    <a:pt x="2433970" y="162560"/>
                  </a:moveTo>
                  <a:lnTo>
                    <a:pt x="2427975" y="161290"/>
                  </a:lnTo>
                  <a:lnTo>
                    <a:pt x="2439216" y="161290"/>
                  </a:lnTo>
                  <a:lnTo>
                    <a:pt x="2433970" y="162560"/>
                  </a:lnTo>
                  <a:close/>
                </a:path>
                <a:path w="2567940" h="678179">
                  <a:moveTo>
                    <a:pt x="2513404" y="407670"/>
                  </a:moveTo>
                  <a:lnTo>
                    <a:pt x="2478183" y="407670"/>
                  </a:lnTo>
                  <a:lnTo>
                    <a:pt x="2464695" y="406400"/>
                  </a:lnTo>
                  <a:lnTo>
                    <a:pt x="2521647" y="406400"/>
                  </a:lnTo>
                  <a:lnTo>
                    <a:pt x="2513404" y="407670"/>
                  </a:lnTo>
                  <a:close/>
                </a:path>
                <a:path w="2567940" h="678179">
                  <a:moveTo>
                    <a:pt x="2099702" y="561340"/>
                  </a:moveTo>
                  <a:lnTo>
                    <a:pt x="2091734" y="560070"/>
                  </a:lnTo>
                  <a:lnTo>
                    <a:pt x="2084012" y="556260"/>
                  </a:lnTo>
                  <a:lnTo>
                    <a:pt x="2074270" y="552450"/>
                  </a:lnTo>
                  <a:lnTo>
                    <a:pt x="2064247" y="549910"/>
                  </a:lnTo>
                  <a:lnTo>
                    <a:pt x="2043920" y="547370"/>
                  </a:lnTo>
                  <a:lnTo>
                    <a:pt x="2034711" y="546100"/>
                  </a:lnTo>
                  <a:lnTo>
                    <a:pt x="2251123" y="546100"/>
                  </a:lnTo>
                  <a:lnTo>
                    <a:pt x="2248125" y="547370"/>
                  </a:lnTo>
                  <a:lnTo>
                    <a:pt x="2240631" y="547370"/>
                  </a:lnTo>
                  <a:lnTo>
                    <a:pt x="2233887" y="548640"/>
                  </a:lnTo>
                  <a:lnTo>
                    <a:pt x="2209064" y="551180"/>
                  </a:lnTo>
                  <a:lnTo>
                    <a:pt x="2200954" y="553720"/>
                  </a:lnTo>
                  <a:lnTo>
                    <a:pt x="2130099" y="553720"/>
                  </a:lnTo>
                  <a:lnTo>
                    <a:pt x="2122605" y="556260"/>
                  </a:lnTo>
                  <a:lnTo>
                    <a:pt x="2116235" y="557530"/>
                  </a:lnTo>
                  <a:lnTo>
                    <a:pt x="2107881" y="560070"/>
                  </a:lnTo>
                  <a:lnTo>
                    <a:pt x="2099702" y="561340"/>
                  </a:lnTo>
                  <a:close/>
                </a:path>
                <a:path w="2567940" h="678179">
                  <a:moveTo>
                    <a:pt x="2160776" y="563880"/>
                  </a:moveTo>
                  <a:lnTo>
                    <a:pt x="2148710" y="562610"/>
                  </a:lnTo>
                  <a:lnTo>
                    <a:pt x="2136468" y="557530"/>
                  </a:lnTo>
                  <a:lnTo>
                    <a:pt x="2130099" y="553720"/>
                  </a:lnTo>
                  <a:lnTo>
                    <a:pt x="2200954" y="553720"/>
                  </a:lnTo>
                  <a:lnTo>
                    <a:pt x="2196898" y="554990"/>
                  </a:lnTo>
                  <a:lnTo>
                    <a:pt x="2184803" y="557530"/>
                  </a:lnTo>
                  <a:lnTo>
                    <a:pt x="2172772" y="561340"/>
                  </a:lnTo>
                  <a:lnTo>
                    <a:pt x="2160776" y="563880"/>
                  </a:lnTo>
                  <a:close/>
                </a:path>
                <a:path w="2567940" h="678179">
                  <a:moveTo>
                    <a:pt x="1011281" y="651510"/>
                  </a:moveTo>
                  <a:lnTo>
                    <a:pt x="935173" y="651510"/>
                  </a:lnTo>
                  <a:lnTo>
                    <a:pt x="915830" y="647700"/>
                  </a:lnTo>
                  <a:lnTo>
                    <a:pt x="896908" y="642620"/>
                  </a:lnTo>
                  <a:lnTo>
                    <a:pt x="872143" y="632460"/>
                  </a:lnTo>
                  <a:lnTo>
                    <a:pt x="868900" y="627380"/>
                  </a:lnTo>
                  <a:lnTo>
                    <a:pt x="868467" y="619760"/>
                  </a:lnTo>
                  <a:lnTo>
                    <a:pt x="870774" y="612140"/>
                  </a:lnTo>
                  <a:lnTo>
                    <a:pt x="871898" y="609600"/>
                  </a:lnTo>
                  <a:lnTo>
                    <a:pt x="873771" y="608330"/>
                  </a:lnTo>
                  <a:lnTo>
                    <a:pt x="874520" y="605790"/>
                  </a:lnTo>
                  <a:lnTo>
                    <a:pt x="875270" y="600710"/>
                  </a:lnTo>
                  <a:lnTo>
                    <a:pt x="875644" y="596900"/>
                  </a:lnTo>
                  <a:lnTo>
                    <a:pt x="871148" y="594360"/>
                  </a:lnTo>
                  <a:lnTo>
                    <a:pt x="870024" y="593090"/>
                  </a:lnTo>
                  <a:lnTo>
                    <a:pt x="868900" y="593090"/>
                  </a:lnTo>
                  <a:lnTo>
                    <a:pt x="867776" y="591820"/>
                  </a:lnTo>
                  <a:lnTo>
                    <a:pt x="849744" y="586740"/>
                  </a:lnTo>
                  <a:lnTo>
                    <a:pt x="831431" y="584200"/>
                  </a:lnTo>
                  <a:lnTo>
                    <a:pt x="803336" y="581660"/>
                  </a:lnTo>
                  <a:lnTo>
                    <a:pt x="521067" y="581660"/>
                  </a:lnTo>
                  <a:lnTo>
                    <a:pt x="483534" y="579120"/>
                  </a:lnTo>
                  <a:lnTo>
                    <a:pt x="444192" y="574040"/>
                  </a:lnTo>
                  <a:lnTo>
                    <a:pt x="411196" y="568960"/>
                  </a:lnTo>
                  <a:lnTo>
                    <a:pt x="370939" y="565150"/>
                  </a:lnTo>
                  <a:lnTo>
                    <a:pt x="362725" y="563880"/>
                  </a:lnTo>
                  <a:lnTo>
                    <a:pt x="354406" y="563880"/>
                  </a:lnTo>
                  <a:lnTo>
                    <a:pt x="319946" y="558800"/>
                  </a:lnTo>
                  <a:lnTo>
                    <a:pt x="1964370" y="558800"/>
                  </a:lnTo>
                  <a:lnTo>
                    <a:pt x="1950811" y="562610"/>
                  </a:lnTo>
                  <a:lnTo>
                    <a:pt x="1938376" y="570230"/>
                  </a:lnTo>
                  <a:lnTo>
                    <a:pt x="1926643" y="577850"/>
                  </a:lnTo>
                  <a:lnTo>
                    <a:pt x="1919220" y="584200"/>
                  </a:lnTo>
                  <a:lnTo>
                    <a:pt x="1904092" y="594360"/>
                  </a:lnTo>
                  <a:lnTo>
                    <a:pt x="1896668" y="600710"/>
                  </a:lnTo>
                  <a:lnTo>
                    <a:pt x="1892921" y="603250"/>
                  </a:lnTo>
                  <a:lnTo>
                    <a:pt x="1892814" y="605790"/>
                  </a:lnTo>
                  <a:lnTo>
                    <a:pt x="1892707" y="608330"/>
                  </a:lnTo>
                  <a:lnTo>
                    <a:pt x="1892654" y="609600"/>
                  </a:lnTo>
                  <a:lnTo>
                    <a:pt x="1892547" y="612140"/>
                  </a:lnTo>
                  <a:lnTo>
                    <a:pt x="1895919" y="615950"/>
                  </a:lnTo>
                  <a:lnTo>
                    <a:pt x="1901323" y="622300"/>
                  </a:lnTo>
                  <a:lnTo>
                    <a:pt x="1906832" y="628650"/>
                  </a:lnTo>
                  <a:lnTo>
                    <a:pt x="1918025" y="641350"/>
                  </a:lnTo>
                  <a:lnTo>
                    <a:pt x="1917023" y="642620"/>
                  </a:lnTo>
                  <a:lnTo>
                    <a:pt x="1143921" y="642620"/>
                  </a:lnTo>
                  <a:lnTo>
                    <a:pt x="1141673" y="643890"/>
                  </a:lnTo>
                  <a:lnTo>
                    <a:pt x="1123442" y="648970"/>
                  </a:lnTo>
                  <a:lnTo>
                    <a:pt x="1104860" y="650240"/>
                  </a:lnTo>
                  <a:lnTo>
                    <a:pt x="1039383" y="650240"/>
                  </a:lnTo>
                  <a:lnTo>
                    <a:pt x="1011281" y="651510"/>
                  </a:lnTo>
                  <a:close/>
                </a:path>
                <a:path w="2567940" h="678179">
                  <a:moveTo>
                    <a:pt x="696684" y="590550"/>
                  </a:moveTo>
                  <a:lnTo>
                    <a:pt x="673688" y="590550"/>
                  </a:lnTo>
                  <a:lnTo>
                    <a:pt x="623714" y="588010"/>
                  </a:lnTo>
                  <a:lnTo>
                    <a:pt x="574021" y="582930"/>
                  </a:lnTo>
                  <a:lnTo>
                    <a:pt x="556370" y="581660"/>
                  </a:lnTo>
                  <a:lnTo>
                    <a:pt x="775275" y="581660"/>
                  </a:lnTo>
                  <a:lnTo>
                    <a:pt x="747285" y="582930"/>
                  </a:lnTo>
                  <a:lnTo>
                    <a:pt x="719400" y="588010"/>
                  </a:lnTo>
                  <a:lnTo>
                    <a:pt x="696684" y="590550"/>
                  </a:lnTo>
                  <a:close/>
                </a:path>
                <a:path w="2567940" h="678179">
                  <a:moveTo>
                    <a:pt x="1574718" y="678180"/>
                  </a:moveTo>
                  <a:lnTo>
                    <a:pt x="1518234" y="678180"/>
                  </a:lnTo>
                  <a:lnTo>
                    <a:pt x="1482744" y="676910"/>
                  </a:lnTo>
                  <a:lnTo>
                    <a:pt x="1447605" y="673100"/>
                  </a:lnTo>
                  <a:lnTo>
                    <a:pt x="1412747" y="668020"/>
                  </a:lnTo>
                  <a:lnTo>
                    <a:pt x="1355760" y="655320"/>
                  </a:lnTo>
                  <a:lnTo>
                    <a:pt x="1285365" y="647700"/>
                  </a:lnTo>
                  <a:lnTo>
                    <a:pt x="1215673" y="643890"/>
                  </a:lnTo>
                  <a:lnTo>
                    <a:pt x="1171835" y="643890"/>
                  </a:lnTo>
                  <a:lnTo>
                    <a:pt x="1149916" y="642620"/>
                  </a:lnTo>
                  <a:lnTo>
                    <a:pt x="1917023" y="642620"/>
                  </a:lnTo>
                  <a:lnTo>
                    <a:pt x="1912013" y="648970"/>
                  </a:lnTo>
                  <a:lnTo>
                    <a:pt x="1850628" y="668020"/>
                  </a:lnTo>
                  <a:lnTo>
                    <a:pt x="1831871" y="669290"/>
                  </a:lnTo>
                  <a:lnTo>
                    <a:pt x="1726718" y="669290"/>
                  </a:lnTo>
                  <a:lnTo>
                    <a:pt x="1715425" y="670560"/>
                  </a:lnTo>
                  <a:lnTo>
                    <a:pt x="1635886" y="670560"/>
                  </a:lnTo>
                  <a:lnTo>
                    <a:pt x="1630640" y="671830"/>
                  </a:lnTo>
                  <a:lnTo>
                    <a:pt x="1602749" y="675640"/>
                  </a:lnTo>
                  <a:lnTo>
                    <a:pt x="1574718" y="678180"/>
                  </a:lnTo>
                  <a:close/>
                </a:path>
                <a:path w="2567940" h="678179">
                  <a:moveTo>
                    <a:pt x="1813113" y="670560"/>
                  </a:moveTo>
                  <a:lnTo>
                    <a:pt x="1795409" y="669290"/>
                  </a:lnTo>
                  <a:lnTo>
                    <a:pt x="1831871" y="669290"/>
                  </a:lnTo>
                  <a:lnTo>
                    <a:pt x="1813113" y="670560"/>
                  </a:lnTo>
                  <a:close/>
                </a:path>
                <a:path w="2567940" h="678179">
                  <a:moveTo>
                    <a:pt x="1692838" y="673100"/>
                  </a:moveTo>
                  <a:lnTo>
                    <a:pt x="1681533" y="673100"/>
                  </a:lnTo>
                  <a:lnTo>
                    <a:pt x="1670123" y="671830"/>
                  </a:lnTo>
                  <a:lnTo>
                    <a:pt x="1658642" y="671830"/>
                  </a:lnTo>
                  <a:lnTo>
                    <a:pt x="1647126" y="670560"/>
                  </a:lnTo>
                  <a:lnTo>
                    <a:pt x="1715425" y="670560"/>
                  </a:lnTo>
                  <a:lnTo>
                    <a:pt x="1692838" y="673100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14669194" y="5197832"/>
            <a:ext cx="1896110" cy="8166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lnSpc>
                <a:spcPts val="3120"/>
              </a:lnSpc>
              <a:spcBef>
                <a:spcPts val="90"/>
              </a:spcBef>
            </a:pPr>
            <a:r>
              <a:rPr sz="2950" spc="-30" dirty="0">
                <a:latin typeface="Trebuchet MS"/>
                <a:cs typeface="Trebuchet MS"/>
              </a:rPr>
              <a:t>Actividades</a:t>
            </a:r>
            <a:endParaRPr sz="2950">
              <a:latin typeface="Trebuchet MS"/>
              <a:cs typeface="Trebuchet MS"/>
            </a:endParaRPr>
          </a:p>
          <a:p>
            <a:pPr algn="ctr">
              <a:lnSpc>
                <a:spcPts val="3120"/>
              </a:lnSpc>
            </a:pPr>
            <a:r>
              <a:rPr sz="2950" i="1" spc="-40" dirty="0">
                <a:latin typeface="Trebuchet MS"/>
                <a:cs typeface="Trebuchet MS"/>
                <a:hlinkClick r:id="rId9"/>
              </a:rPr>
              <a:t>Activities</a:t>
            </a:r>
            <a:endParaRPr sz="2950">
              <a:latin typeface="Trebuchet MS"/>
              <a:cs typeface="Trebuchet M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085006" y="3169415"/>
            <a:ext cx="110058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latin typeface="Trebuchet MS"/>
                <a:cs typeface="Trebuchet MS"/>
              </a:rPr>
              <a:t>Centro</a:t>
            </a:r>
            <a:r>
              <a:rPr sz="3600" b="1" spc="-160" dirty="0">
                <a:latin typeface="Trebuchet MS"/>
                <a:cs typeface="Trebuchet MS"/>
              </a:rPr>
              <a:t> </a:t>
            </a:r>
            <a:r>
              <a:rPr sz="3600" b="1" dirty="0">
                <a:latin typeface="Trebuchet MS"/>
                <a:cs typeface="Trebuchet MS"/>
              </a:rPr>
              <a:t>Complutense</a:t>
            </a:r>
            <a:r>
              <a:rPr sz="3600" b="1" spc="-155" dirty="0">
                <a:latin typeface="Trebuchet MS"/>
                <a:cs typeface="Trebuchet MS"/>
              </a:rPr>
              <a:t> </a:t>
            </a:r>
            <a:r>
              <a:rPr sz="3600" b="1" spc="120" dirty="0">
                <a:latin typeface="Trebuchet MS"/>
                <a:cs typeface="Trebuchet MS"/>
              </a:rPr>
              <a:t>para</a:t>
            </a:r>
            <a:r>
              <a:rPr sz="3600" b="1" spc="-155" dirty="0">
                <a:latin typeface="Trebuchet MS"/>
                <a:cs typeface="Trebuchet MS"/>
              </a:rPr>
              <a:t> </a:t>
            </a:r>
            <a:r>
              <a:rPr sz="3600" b="1" spc="90" dirty="0">
                <a:latin typeface="Trebuchet MS"/>
                <a:cs typeface="Trebuchet MS"/>
              </a:rPr>
              <a:t>la</a:t>
            </a:r>
            <a:r>
              <a:rPr sz="3600" b="1" spc="-155" dirty="0">
                <a:latin typeface="Trebuchet MS"/>
                <a:cs typeface="Trebuchet MS"/>
              </a:rPr>
              <a:t> </a:t>
            </a:r>
            <a:r>
              <a:rPr sz="3600" b="1" dirty="0">
                <a:latin typeface="Trebuchet MS"/>
                <a:cs typeface="Trebuchet MS"/>
              </a:rPr>
              <a:t>Enseñanza</a:t>
            </a:r>
            <a:r>
              <a:rPr sz="3600" b="1" spc="-160" dirty="0">
                <a:latin typeface="Trebuchet MS"/>
                <a:cs typeface="Trebuchet MS"/>
              </a:rPr>
              <a:t> </a:t>
            </a:r>
            <a:r>
              <a:rPr sz="3600" b="1" dirty="0">
                <a:latin typeface="Trebuchet MS"/>
                <a:cs typeface="Trebuchet MS"/>
              </a:rPr>
              <a:t>del</a:t>
            </a:r>
            <a:r>
              <a:rPr sz="3600" b="1" spc="-150" dirty="0">
                <a:latin typeface="Trebuchet MS"/>
                <a:cs typeface="Trebuchet MS"/>
              </a:rPr>
              <a:t> </a:t>
            </a:r>
            <a:r>
              <a:rPr sz="3600" b="1" spc="-10" dirty="0">
                <a:latin typeface="Trebuchet MS"/>
                <a:cs typeface="Trebuchet MS"/>
              </a:rPr>
              <a:t>Español</a:t>
            </a:r>
            <a:endParaRPr sz="3600">
              <a:latin typeface="Trebuchet MS"/>
              <a:cs typeface="Trebuchet MS"/>
            </a:endParaRPr>
          </a:p>
        </p:txBody>
      </p: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xfrm>
            <a:off x="3319963" y="-189310"/>
            <a:ext cx="11648440" cy="1366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i="0" spc="145" dirty="0">
                <a:latin typeface="Cambria"/>
                <a:cs typeface="Cambria"/>
              </a:rPr>
              <a:t>Aprendizaje</a:t>
            </a:r>
            <a:r>
              <a:rPr i="0" dirty="0">
                <a:latin typeface="Cambria"/>
                <a:cs typeface="Cambria"/>
              </a:rPr>
              <a:t> </a:t>
            </a:r>
            <a:r>
              <a:rPr i="0" spc="155" dirty="0">
                <a:latin typeface="Cambria"/>
                <a:cs typeface="Cambria"/>
              </a:rPr>
              <a:t>de</a:t>
            </a:r>
            <a:r>
              <a:rPr i="0" dirty="0">
                <a:latin typeface="Cambria"/>
                <a:cs typeface="Cambria"/>
              </a:rPr>
              <a:t> </a:t>
            </a:r>
            <a:r>
              <a:rPr i="0" spc="105" dirty="0">
                <a:latin typeface="Cambria"/>
                <a:cs typeface="Cambria"/>
              </a:rPr>
              <a:t>idiomas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4597799" y="744139"/>
            <a:ext cx="9092565" cy="1366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800" i="1" spc="260" dirty="0">
                <a:latin typeface="Times New Roman"/>
                <a:cs typeface="Times New Roman"/>
              </a:rPr>
              <a:t>Language</a:t>
            </a:r>
            <a:r>
              <a:rPr sz="8800" i="1" spc="-250" dirty="0">
                <a:latin typeface="Times New Roman"/>
                <a:cs typeface="Times New Roman"/>
              </a:rPr>
              <a:t> </a:t>
            </a:r>
            <a:r>
              <a:rPr sz="8800" i="1" spc="225" dirty="0">
                <a:latin typeface="Times New Roman"/>
                <a:cs typeface="Times New Roman"/>
              </a:rPr>
              <a:t>learning</a:t>
            </a:r>
            <a:endParaRPr sz="8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336057"/>
              <a:ext cx="18288000" cy="7951470"/>
            </a:xfrm>
            <a:custGeom>
              <a:avLst/>
              <a:gdLst/>
              <a:ahLst/>
              <a:cxnLst/>
              <a:rect l="l" t="t" r="r" b="b"/>
              <a:pathLst>
                <a:path w="18288000" h="7951470">
                  <a:moveTo>
                    <a:pt x="0" y="7950942"/>
                  </a:moveTo>
                  <a:lnTo>
                    <a:pt x="18288000" y="7950942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7950942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7365" cy="2336165"/>
            </a:xfrm>
            <a:custGeom>
              <a:avLst/>
              <a:gdLst/>
              <a:ahLst/>
              <a:cxnLst/>
              <a:rect l="l" t="t" r="r" b="b"/>
              <a:pathLst>
                <a:path w="18287365" h="2336165">
                  <a:moveTo>
                    <a:pt x="18286949" y="2336057"/>
                  </a:moveTo>
                  <a:lnTo>
                    <a:pt x="0" y="2336057"/>
                  </a:lnTo>
                  <a:lnTo>
                    <a:pt x="0" y="0"/>
                  </a:lnTo>
                  <a:lnTo>
                    <a:pt x="18286949" y="0"/>
                  </a:lnTo>
                  <a:lnTo>
                    <a:pt x="18286949" y="2336057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8699" y="2336078"/>
              <a:ext cx="5857859" cy="585783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62793" y="9618087"/>
              <a:ext cx="2363470" cy="376555"/>
            </a:xfrm>
            <a:custGeom>
              <a:avLst/>
              <a:gdLst/>
              <a:ahLst/>
              <a:cxnLst/>
              <a:rect l="l" t="t" r="r" b="b"/>
              <a:pathLst>
                <a:path w="2363470" h="376554">
                  <a:moveTo>
                    <a:pt x="2349954" y="376555"/>
                  </a:moveTo>
                  <a:lnTo>
                    <a:pt x="2298788" y="372025"/>
                  </a:lnTo>
                  <a:lnTo>
                    <a:pt x="2247622" y="367706"/>
                  </a:lnTo>
                  <a:lnTo>
                    <a:pt x="2196456" y="363597"/>
                  </a:lnTo>
                  <a:lnTo>
                    <a:pt x="2145289" y="359699"/>
                  </a:lnTo>
                  <a:lnTo>
                    <a:pt x="2094123" y="356011"/>
                  </a:lnTo>
                  <a:lnTo>
                    <a:pt x="2042957" y="352535"/>
                  </a:lnTo>
                  <a:lnTo>
                    <a:pt x="1991791" y="349269"/>
                  </a:lnTo>
                  <a:lnTo>
                    <a:pt x="1940625" y="346214"/>
                  </a:lnTo>
                  <a:lnTo>
                    <a:pt x="1889459" y="343369"/>
                  </a:lnTo>
                  <a:lnTo>
                    <a:pt x="1838293" y="340735"/>
                  </a:lnTo>
                  <a:lnTo>
                    <a:pt x="1787127" y="338312"/>
                  </a:lnTo>
                  <a:lnTo>
                    <a:pt x="1735960" y="336100"/>
                  </a:lnTo>
                  <a:lnTo>
                    <a:pt x="1684794" y="334098"/>
                  </a:lnTo>
                  <a:lnTo>
                    <a:pt x="1633628" y="332307"/>
                  </a:lnTo>
                  <a:lnTo>
                    <a:pt x="1582462" y="330727"/>
                  </a:lnTo>
                  <a:lnTo>
                    <a:pt x="1531296" y="329357"/>
                  </a:lnTo>
                  <a:lnTo>
                    <a:pt x="1480130" y="328198"/>
                  </a:lnTo>
                  <a:lnTo>
                    <a:pt x="1428964" y="327250"/>
                  </a:lnTo>
                  <a:lnTo>
                    <a:pt x="1377798" y="326512"/>
                  </a:lnTo>
                  <a:lnTo>
                    <a:pt x="1326632" y="325986"/>
                  </a:lnTo>
                  <a:lnTo>
                    <a:pt x="1275466" y="325670"/>
                  </a:lnTo>
                  <a:lnTo>
                    <a:pt x="1224300" y="325564"/>
                  </a:lnTo>
                  <a:lnTo>
                    <a:pt x="1173134" y="325670"/>
                  </a:lnTo>
                  <a:lnTo>
                    <a:pt x="1121968" y="325986"/>
                  </a:lnTo>
                  <a:lnTo>
                    <a:pt x="1070802" y="326512"/>
                  </a:lnTo>
                  <a:lnTo>
                    <a:pt x="1019636" y="327250"/>
                  </a:lnTo>
                  <a:lnTo>
                    <a:pt x="968470" y="328198"/>
                  </a:lnTo>
                  <a:lnTo>
                    <a:pt x="917304" y="329357"/>
                  </a:lnTo>
                  <a:lnTo>
                    <a:pt x="866138" y="330727"/>
                  </a:lnTo>
                  <a:lnTo>
                    <a:pt x="814972" y="332307"/>
                  </a:lnTo>
                  <a:lnTo>
                    <a:pt x="763806" y="334098"/>
                  </a:lnTo>
                  <a:lnTo>
                    <a:pt x="712640" y="336100"/>
                  </a:lnTo>
                  <a:lnTo>
                    <a:pt x="661474" y="338312"/>
                  </a:lnTo>
                  <a:lnTo>
                    <a:pt x="610307" y="340735"/>
                  </a:lnTo>
                  <a:lnTo>
                    <a:pt x="559141" y="343369"/>
                  </a:lnTo>
                  <a:lnTo>
                    <a:pt x="507975" y="346214"/>
                  </a:lnTo>
                  <a:lnTo>
                    <a:pt x="456809" y="349269"/>
                  </a:lnTo>
                  <a:lnTo>
                    <a:pt x="405643" y="352535"/>
                  </a:lnTo>
                  <a:lnTo>
                    <a:pt x="354477" y="356011"/>
                  </a:lnTo>
                  <a:lnTo>
                    <a:pt x="303311" y="359699"/>
                  </a:lnTo>
                  <a:lnTo>
                    <a:pt x="252144" y="363597"/>
                  </a:lnTo>
                  <a:lnTo>
                    <a:pt x="200978" y="367706"/>
                  </a:lnTo>
                  <a:lnTo>
                    <a:pt x="149812" y="372025"/>
                  </a:lnTo>
                  <a:lnTo>
                    <a:pt x="98646" y="376555"/>
                  </a:lnTo>
                  <a:lnTo>
                    <a:pt x="79531" y="363874"/>
                  </a:lnTo>
                  <a:lnTo>
                    <a:pt x="58813" y="330440"/>
                  </a:lnTo>
                  <a:lnTo>
                    <a:pt x="38496" y="283172"/>
                  </a:lnTo>
                  <a:lnTo>
                    <a:pt x="20584" y="228987"/>
                  </a:lnTo>
                  <a:lnTo>
                    <a:pt x="7084" y="174802"/>
                  </a:lnTo>
                  <a:lnTo>
                    <a:pt x="0" y="127534"/>
                  </a:lnTo>
                  <a:lnTo>
                    <a:pt x="1336" y="94100"/>
                  </a:lnTo>
                  <a:lnTo>
                    <a:pt x="64009" y="74185"/>
                  </a:lnTo>
                  <a:lnTo>
                    <a:pt x="114944" y="67288"/>
                  </a:lnTo>
                  <a:lnTo>
                    <a:pt x="165904" y="60727"/>
                  </a:lnTo>
                  <a:lnTo>
                    <a:pt x="216887" y="54503"/>
                  </a:lnTo>
                  <a:lnTo>
                    <a:pt x="267895" y="48616"/>
                  </a:lnTo>
                  <a:lnTo>
                    <a:pt x="318927" y="43064"/>
                  </a:lnTo>
                  <a:lnTo>
                    <a:pt x="369984" y="37849"/>
                  </a:lnTo>
                  <a:lnTo>
                    <a:pt x="421064" y="32971"/>
                  </a:lnTo>
                  <a:lnTo>
                    <a:pt x="472170" y="28429"/>
                  </a:lnTo>
                  <a:lnTo>
                    <a:pt x="523299" y="24223"/>
                  </a:lnTo>
                  <a:lnTo>
                    <a:pt x="574453" y="20354"/>
                  </a:lnTo>
                  <a:lnTo>
                    <a:pt x="625631" y="16822"/>
                  </a:lnTo>
                  <a:lnTo>
                    <a:pt x="676834" y="13625"/>
                  </a:lnTo>
                  <a:lnTo>
                    <a:pt x="728061" y="10766"/>
                  </a:lnTo>
                  <a:lnTo>
                    <a:pt x="779312" y="8242"/>
                  </a:lnTo>
                  <a:lnTo>
                    <a:pt x="830588" y="6055"/>
                  </a:lnTo>
                  <a:lnTo>
                    <a:pt x="881888" y="4205"/>
                  </a:lnTo>
                  <a:lnTo>
                    <a:pt x="933212" y="2691"/>
                  </a:lnTo>
                  <a:lnTo>
                    <a:pt x="984561" y="1513"/>
                  </a:lnTo>
                  <a:lnTo>
                    <a:pt x="1035934" y="672"/>
                  </a:lnTo>
                  <a:lnTo>
                    <a:pt x="1087331" y="168"/>
                  </a:lnTo>
                  <a:lnTo>
                    <a:pt x="1138753" y="0"/>
                  </a:lnTo>
                  <a:lnTo>
                    <a:pt x="1190175" y="168"/>
                  </a:lnTo>
                  <a:lnTo>
                    <a:pt x="1241573" y="672"/>
                  </a:lnTo>
                  <a:lnTo>
                    <a:pt x="1292946" y="1513"/>
                  </a:lnTo>
                  <a:lnTo>
                    <a:pt x="1344294" y="2691"/>
                  </a:lnTo>
                  <a:lnTo>
                    <a:pt x="1395619" y="4205"/>
                  </a:lnTo>
                  <a:lnTo>
                    <a:pt x="1446919" y="6055"/>
                  </a:lnTo>
                  <a:lnTo>
                    <a:pt x="1498194" y="8242"/>
                  </a:lnTo>
                  <a:lnTo>
                    <a:pt x="1549446" y="10766"/>
                  </a:lnTo>
                  <a:lnTo>
                    <a:pt x="1600673" y="13625"/>
                  </a:lnTo>
                  <a:lnTo>
                    <a:pt x="1651875" y="16822"/>
                  </a:lnTo>
                  <a:lnTo>
                    <a:pt x="1703053" y="20354"/>
                  </a:lnTo>
                  <a:lnTo>
                    <a:pt x="1754207" y="24223"/>
                  </a:lnTo>
                  <a:lnTo>
                    <a:pt x="1805337" y="28429"/>
                  </a:lnTo>
                  <a:lnTo>
                    <a:pt x="1856442" y="32971"/>
                  </a:lnTo>
                  <a:lnTo>
                    <a:pt x="1907523" y="37849"/>
                  </a:lnTo>
                  <a:lnTo>
                    <a:pt x="1958579" y="43064"/>
                  </a:lnTo>
                  <a:lnTo>
                    <a:pt x="2009611" y="48616"/>
                  </a:lnTo>
                  <a:lnTo>
                    <a:pt x="2060619" y="54503"/>
                  </a:lnTo>
                  <a:lnTo>
                    <a:pt x="2111603" y="60727"/>
                  </a:lnTo>
                  <a:lnTo>
                    <a:pt x="2162562" y="67288"/>
                  </a:lnTo>
                  <a:lnTo>
                    <a:pt x="2213497" y="74185"/>
                  </a:lnTo>
                  <a:lnTo>
                    <a:pt x="2264408" y="81419"/>
                  </a:lnTo>
                  <a:lnTo>
                    <a:pt x="2304240" y="127534"/>
                  </a:lnTo>
                  <a:lnTo>
                    <a:pt x="2324558" y="174802"/>
                  </a:lnTo>
                  <a:lnTo>
                    <a:pt x="2342469" y="228987"/>
                  </a:lnTo>
                  <a:lnTo>
                    <a:pt x="2355969" y="283172"/>
                  </a:lnTo>
                  <a:lnTo>
                    <a:pt x="2363054" y="330440"/>
                  </a:lnTo>
                  <a:lnTo>
                    <a:pt x="2361717" y="363874"/>
                  </a:lnTo>
                  <a:lnTo>
                    <a:pt x="2349954" y="376555"/>
                  </a:lnTo>
                  <a:close/>
                </a:path>
              </a:pathLst>
            </a:custGeom>
            <a:solidFill>
              <a:srgbClr val="48C2C4">
                <a:alpha val="6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>
              <a:hlinkClick r:id="rId3"/>
            </p:cNvPr>
            <p:cNvSpPr/>
            <p:nvPr/>
          </p:nvSpPr>
          <p:spPr>
            <a:xfrm>
              <a:off x="1766879" y="8618036"/>
              <a:ext cx="952500" cy="970280"/>
            </a:xfrm>
            <a:custGeom>
              <a:avLst/>
              <a:gdLst/>
              <a:ahLst/>
              <a:cxnLst/>
              <a:rect l="l" t="t" r="r" b="b"/>
              <a:pathLst>
                <a:path w="952500" h="970279">
                  <a:moveTo>
                    <a:pt x="476250" y="970279"/>
                  </a:moveTo>
                  <a:lnTo>
                    <a:pt x="427625" y="967739"/>
                  </a:lnTo>
                  <a:lnTo>
                    <a:pt x="380389" y="961389"/>
                  </a:lnTo>
                  <a:lnTo>
                    <a:pt x="334783" y="948689"/>
                  </a:lnTo>
                  <a:lnTo>
                    <a:pt x="291048" y="932179"/>
                  </a:lnTo>
                  <a:lnTo>
                    <a:pt x="249426" y="911859"/>
                  </a:lnTo>
                  <a:lnTo>
                    <a:pt x="210158" y="887729"/>
                  </a:lnTo>
                  <a:lnTo>
                    <a:pt x="173484" y="859789"/>
                  </a:lnTo>
                  <a:lnTo>
                    <a:pt x="139647" y="828039"/>
                  </a:lnTo>
                  <a:lnTo>
                    <a:pt x="108887" y="793749"/>
                  </a:lnTo>
                  <a:lnTo>
                    <a:pt x="81446" y="756919"/>
                  </a:lnTo>
                  <a:lnTo>
                    <a:pt x="57565" y="716279"/>
                  </a:lnTo>
                  <a:lnTo>
                    <a:pt x="37484" y="674369"/>
                  </a:lnTo>
                  <a:lnTo>
                    <a:pt x="21447" y="629919"/>
                  </a:lnTo>
                  <a:lnTo>
                    <a:pt x="9692" y="582929"/>
                  </a:lnTo>
                  <a:lnTo>
                    <a:pt x="2463" y="534669"/>
                  </a:lnTo>
                  <a:lnTo>
                    <a:pt x="0" y="485139"/>
                  </a:lnTo>
                  <a:lnTo>
                    <a:pt x="2463" y="435609"/>
                  </a:lnTo>
                  <a:lnTo>
                    <a:pt x="9692" y="387349"/>
                  </a:lnTo>
                  <a:lnTo>
                    <a:pt x="21447" y="340359"/>
                  </a:lnTo>
                  <a:lnTo>
                    <a:pt x="37484" y="295909"/>
                  </a:lnTo>
                  <a:lnTo>
                    <a:pt x="57565" y="253999"/>
                  </a:lnTo>
                  <a:lnTo>
                    <a:pt x="81446" y="213359"/>
                  </a:lnTo>
                  <a:lnTo>
                    <a:pt x="108887" y="176529"/>
                  </a:lnTo>
                  <a:lnTo>
                    <a:pt x="139647" y="142239"/>
                  </a:lnTo>
                  <a:lnTo>
                    <a:pt x="173484" y="110489"/>
                  </a:lnTo>
                  <a:lnTo>
                    <a:pt x="210158" y="82549"/>
                  </a:lnTo>
                  <a:lnTo>
                    <a:pt x="249426" y="58419"/>
                  </a:lnTo>
                  <a:lnTo>
                    <a:pt x="291048" y="38099"/>
                  </a:lnTo>
                  <a:lnTo>
                    <a:pt x="334783" y="21589"/>
                  </a:lnTo>
                  <a:lnTo>
                    <a:pt x="380389" y="8889"/>
                  </a:lnTo>
                  <a:lnTo>
                    <a:pt x="427625" y="1269"/>
                  </a:lnTo>
                  <a:lnTo>
                    <a:pt x="476250" y="0"/>
                  </a:lnTo>
                  <a:lnTo>
                    <a:pt x="524874" y="1269"/>
                  </a:lnTo>
                  <a:lnTo>
                    <a:pt x="572110" y="8889"/>
                  </a:lnTo>
                  <a:lnTo>
                    <a:pt x="617716" y="21589"/>
                  </a:lnTo>
                  <a:lnTo>
                    <a:pt x="661450" y="38099"/>
                  </a:lnTo>
                  <a:lnTo>
                    <a:pt x="703072" y="58419"/>
                  </a:lnTo>
                  <a:lnTo>
                    <a:pt x="705139" y="59689"/>
                  </a:lnTo>
                  <a:lnTo>
                    <a:pt x="445663" y="59689"/>
                  </a:lnTo>
                  <a:lnTo>
                    <a:pt x="428071" y="62229"/>
                  </a:lnTo>
                  <a:lnTo>
                    <a:pt x="410697" y="63499"/>
                  </a:lnTo>
                  <a:lnTo>
                    <a:pt x="376658" y="71119"/>
                  </a:lnTo>
                  <a:lnTo>
                    <a:pt x="369912" y="83819"/>
                  </a:lnTo>
                  <a:lnTo>
                    <a:pt x="361250" y="101599"/>
                  </a:lnTo>
                  <a:lnTo>
                    <a:pt x="295000" y="101599"/>
                  </a:lnTo>
                  <a:lnTo>
                    <a:pt x="267588" y="115569"/>
                  </a:lnTo>
                  <a:lnTo>
                    <a:pt x="241427" y="132079"/>
                  </a:lnTo>
                  <a:lnTo>
                    <a:pt x="216610" y="151129"/>
                  </a:lnTo>
                  <a:lnTo>
                    <a:pt x="193230" y="171449"/>
                  </a:lnTo>
                  <a:lnTo>
                    <a:pt x="839054" y="171449"/>
                  </a:lnTo>
                  <a:lnTo>
                    <a:pt x="843611" y="176529"/>
                  </a:lnTo>
                  <a:lnTo>
                    <a:pt x="871052" y="213359"/>
                  </a:lnTo>
                  <a:lnTo>
                    <a:pt x="881500" y="231139"/>
                  </a:lnTo>
                  <a:lnTo>
                    <a:pt x="140759" y="231139"/>
                  </a:lnTo>
                  <a:lnTo>
                    <a:pt x="115433" y="270509"/>
                  </a:lnTo>
                  <a:lnTo>
                    <a:pt x="94342" y="312419"/>
                  </a:lnTo>
                  <a:lnTo>
                    <a:pt x="77796" y="355599"/>
                  </a:lnTo>
                  <a:lnTo>
                    <a:pt x="66109" y="402589"/>
                  </a:lnTo>
                  <a:lnTo>
                    <a:pt x="59591" y="450849"/>
                  </a:lnTo>
                  <a:lnTo>
                    <a:pt x="184958" y="450849"/>
                  </a:lnTo>
                  <a:lnTo>
                    <a:pt x="201444" y="510539"/>
                  </a:lnTo>
                  <a:lnTo>
                    <a:pt x="59019" y="510539"/>
                  </a:lnTo>
                  <a:lnTo>
                    <a:pt x="65626" y="565149"/>
                  </a:lnTo>
                  <a:lnTo>
                    <a:pt x="78744" y="617219"/>
                  </a:lnTo>
                  <a:lnTo>
                    <a:pt x="97936" y="666749"/>
                  </a:lnTo>
                  <a:lnTo>
                    <a:pt x="122764" y="712469"/>
                  </a:lnTo>
                  <a:lnTo>
                    <a:pt x="896759" y="712469"/>
                  </a:lnTo>
                  <a:lnTo>
                    <a:pt x="894934" y="716279"/>
                  </a:lnTo>
                  <a:lnTo>
                    <a:pt x="871052" y="756919"/>
                  </a:lnTo>
                  <a:lnTo>
                    <a:pt x="859697" y="772159"/>
                  </a:lnTo>
                  <a:lnTo>
                    <a:pt x="167147" y="772159"/>
                  </a:lnTo>
                  <a:lnTo>
                    <a:pt x="192462" y="797559"/>
                  </a:lnTo>
                  <a:lnTo>
                    <a:pt x="219879" y="821689"/>
                  </a:lnTo>
                  <a:lnTo>
                    <a:pt x="249243" y="843279"/>
                  </a:lnTo>
                  <a:lnTo>
                    <a:pt x="280400" y="861059"/>
                  </a:lnTo>
                  <a:lnTo>
                    <a:pt x="348741" y="861059"/>
                  </a:lnTo>
                  <a:lnTo>
                    <a:pt x="352343" y="867409"/>
                  </a:lnTo>
                  <a:lnTo>
                    <a:pt x="371445" y="897889"/>
                  </a:lnTo>
                  <a:lnTo>
                    <a:pt x="408011" y="905509"/>
                  </a:lnTo>
                  <a:lnTo>
                    <a:pt x="445663" y="910589"/>
                  </a:lnTo>
                  <a:lnTo>
                    <a:pt x="705139" y="910589"/>
                  </a:lnTo>
                  <a:lnTo>
                    <a:pt x="703072" y="911859"/>
                  </a:lnTo>
                  <a:lnTo>
                    <a:pt x="661450" y="932179"/>
                  </a:lnTo>
                  <a:lnTo>
                    <a:pt x="617716" y="948689"/>
                  </a:lnTo>
                  <a:lnTo>
                    <a:pt x="572110" y="961389"/>
                  </a:lnTo>
                  <a:lnTo>
                    <a:pt x="524874" y="967739"/>
                  </a:lnTo>
                  <a:lnTo>
                    <a:pt x="476250" y="970279"/>
                  </a:lnTo>
                  <a:close/>
                </a:path>
                <a:path w="952500" h="970279">
                  <a:moveTo>
                    <a:pt x="503920" y="171449"/>
                  </a:moveTo>
                  <a:lnTo>
                    <a:pt x="445663" y="171449"/>
                  </a:lnTo>
                  <a:lnTo>
                    <a:pt x="445663" y="59689"/>
                  </a:lnTo>
                  <a:lnTo>
                    <a:pt x="503920" y="59689"/>
                  </a:lnTo>
                  <a:lnTo>
                    <a:pt x="503920" y="171449"/>
                  </a:lnTo>
                  <a:close/>
                </a:path>
                <a:path w="952500" h="970279">
                  <a:moveTo>
                    <a:pt x="679917" y="171449"/>
                  </a:moveTo>
                  <a:lnTo>
                    <a:pt x="617866" y="171449"/>
                  </a:lnTo>
                  <a:lnTo>
                    <a:pt x="605062" y="138429"/>
                  </a:lnTo>
                  <a:lnTo>
                    <a:pt x="593252" y="110489"/>
                  </a:lnTo>
                  <a:lnTo>
                    <a:pt x="575198" y="71119"/>
                  </a:lnTo>
                  <a:lnTo>
                    <a:pt x="522100" y="60959"/>
                  </a:lnTo>
                  <a:lnTo>
                    <a:pt x="503920" y="59689"/>
                  </a:lnTo>
                  <a:lnTo>
                    <a:pt x="705139" y="59689"/>
                  </a:lnTo>
                  <a:lnTo>
                    <a:pt x="742340" y="82549"/>
                  </a:lnTo>
                  <a:lnTo>
                    <a:pt x="762344" y="97789"/>
                  </a:lnTo>
                  <a:lnTo>
                    <a:pt x="652035" y="97789"/>
                  </a:lnTo>
                  <a:lnTo>
                    <a:pt x="658686" y="114299"/>
                  </a:lnTo>
                  <a:lnTo>
                    <a:pt x="665611" y="132079"/>
                  </a:lnTo>
                  <a:lnTo>
                    <a:pt x="672717" y="151129"/>
                  </a:lnTo>
                  <a:lnTo>
                    <a:pt x="679917" y="171449"/>
                  </a:lnTo>
                  <a:close/>
                </a:path>
                <a:path w="952500" h="970279">
                  <a:moveTo>
                    <a:pt x="839054" y="171449"/>
                  </a:moveTo>
                  <a:lnTo>
                    <a:pt x="759270" y="171449"/>
                  </a:lnTo>
                  <a:lnTo>
                    <a:pt x="734715" y="149859"/>
                  </a:lnTo>
                  <a:lnTo>
                    <a:pt x="708585" y="130809"/>
                  </a:lnTo>
                  <a:lnTo>
                    <a:pt x="680988" y="113029"/>
                  </a:lnTo>
                  <a:lnTo>
                    <a:pt x="652035" y="97789"/>
                  </a:lnTo>
                  <a:lnTo>
                    <a:pt x="762344" y="97789"/>
                  </a:lnTo>
                  <a:lnTo>
                    <a:pt x="779014" y="110489"/>
                  </a:lnTo>
                  <a:lnTo>
                    <a:pt x="812851" y="142239"/>
                  </a:lnTo>
                  <a:lnTo>
                    <a:pt x="839054" y="171449"/>
                  </a:lnTo>
                  <a:close/>
                </a:path>
                <a:path w="952500" h="970279">
                  <a:moveTo>
                    <a:pt x="331125" y="171449"/>
                  </a:moveTo>
                  <a:lnTo>
                    <a:pt x="266470" y="171449"/>
                  </a:lnTo>
                  <a:lnTo>
                    <a:pt x="273901" y="152399"/>
                  </a:lnTo>
                  <a:lnTo>
                    <a:pt x="281194" y="133349"/>
                  </a:lnTo>
                  <a:lnTo>
                    <a:pt x="288257" y="116839"/>
                  </a:lnTo>
                  <a:lnTo>
                    <a:pt x="295000" y="101599"/>
                  </a:lnTo>
                  <a:lnTo>
                    <a:pt x="361250" y="101599"/>
                  </a:lnTo>
                  <a:lnTo>
                    <a:pt x="359394" y="105409"/>
                  </a:lnTo>
                  <a:lnTo>
                    <a:pt x="346126" y="134619"/>
                  </a:lnTo>
                  <a:lnTo>
                    <a:pt x="331125" y="171449"/>
                  </a:lnTo>
                  <a:close/>
                </a:path>
                <a:path w="952500" h="970279">
                  <a:moveTo>
                    <a:pt x="279582" y="346709"/>
                  </a:moveTo>
                  <a:lnTo>
                    <a:pt x="217969" y="346709"/>
                  </a:lnTo>
                  <a:lnTo>
                    <a:pt x="219601" y="337819"/>
                  </a:lnTo>
                  <a:lnTo>
                    <a:pt x="220471" y="334009"/>
                  </a:lnTo>
                  <a:lnTo>
                    <a:pt x="226354" y="307339"/>
                  </a:lnTo>
                  <a:lnTo>
                    <a:pt x="232731" y="280669"/>
                  </a:lnTo>
                  <a:lnTo>
                    <a:pt x="239507" y="255269"/>
                  </a:lnTo>
                  <a:lnTo>
                    <a:pt x="246588" y="231139"/>
                  </a:lnTo>
                  <a:lnTo>
                    <a:pt x="310009" y="231139"/>
                  </a:lnTo>
                  <a:lnTo>
                    <a:pt x="301699" y="257809"/>
                  </a:lnTo>
                  <a:lnTo>
                    <a:pt x="293751" y="285749"/>
                  </a:lnTo>
                  <a:lnTo>
                    <a:pt x="286324" y="316229"/>
                  </a:lnTo>
                  <a:lnTo>
                    <a:pt x="279582" y="346709"/>
                  </a:lnTo>
                  <a:close/>
                </a:path>
                <a:path w="952500" h="970279">
                  <a:moveTo>
                    <a:pt x="503920" y="346709"/>
                  </a:moveTo>
                  <a:lnTo>
                    <a:pt x="445663" y="346709"/>
                  </a:lnTo>
                  <a:lnTo>
                    <a:pt x="445663" y="231139"/>
                  </a:lnTo>
                  <a:lnTo>
                    <a:pt x="503920" y="231139"/>
                  </a:lnTo>
                  <a:lnTo>
                    <a:pt x="503920" y="346709"/>
                  </a:lnTo>
                  <a:close/>
                </a:path>
                <a:path w="952500" h="970279">
                  <a:moveTo>
                    <a:pt x="725075" y="346709"/>
                  </a:moveTo>
                  <a:lnTo>
                    <a:pt x="665860" y="346709"/>
                  </a:lnTo>
                  <a:lnTo>
                    <a:pt x="664843" y="341629"/>
                  </a:lnTo>
                  <a:lnTo>
                    <a:pt x="664300" y="339089"/>
                  </a:lnTo>
                  <a:lnTo>
                    <a:pt x="658369" y="309879"/>
                  </a:lnTo>
                  <a:lnTo>
                    <a:pt x="651869" y="281939"/>
                  </a:lnTo>
                  <a:lnTo>
                    <a:pt x="644922" y="256539"/>
                  </a:lnTo>
                  <a:lnTo>
                    <a:pt x="637650" y="231139"/>
                  </a:lnTo>
                  <a:lnTo>
                    <a:pt x="698521" y="231139"/>
                  </a:lnTo>
                  <a:lnTo>
                    <a:pt x="710468" y="276859"/>
                  </a:lnTo>
                  <a:lnTo>
                    <a:pt x="721098" y="325119"/>
                  </a:lnTo>
                  <a:lnTo>
                    <a:pt x="723819" y="340359"/>
                  </a:lnTo>
                  <a:lnTo>
                    <a:pt x="725075" y="346709"/>
                  </a:lnTo>
                  <a:close/>
                </a:path>
                <a:path w="952500" h="970279">
                  <a:moveTo>
                    <a:pt x="950920" y="453389"/>
                  </a:moveTo>
                  <a:lnTo>
                    <a:pt x="893110" y="453389"/>
                  </a:lnTo>
                  <a:lnTo>
                    <a:pt x="886791" y="405129"/>
                  </a:lnTo>
                  <a:lnTo>
                    <a:pt x="875171" y="358139"/>
                  </a:lnTo>
                  <a:lnTo>
                    <a:pt x="858574" y="312419"/>
                  </a:lnTo>
                  <a:lnTo>
                    <a:pt x="837322" y="270509"/>
                  </a:lnTo>
                  <a:lnTo>
                    <a:pt x="811737" y="231139"/>
                  </a:lnTo>
                  <a:lnTo>
                    <a:pt x="881500" y="231139"/>
                  </a:lnTo>
                  <a:lnTo>
                    <a:pt x="915014" y="295909"/>
                  </a:lnTo>
                  <a:lnTo>
                    <a:pt x="931052" y="340359"/>
                  </a:lnTo>
                  <a:lnTo>
                    <a:pt x="942806" y="387349"/>
                  </a:lnTo>
                  <a:lnTo>
                    <a:pt x="950036" y="435609"/>
                  </a:lnTo>
                  <a:lnTo>
                    <a:pt x="950794" y="450849"/>
                  </a:lnTo>
                  <a:lnTo>
                    <a:pt x="950920" y="453389"/>
                  </a:lnTo>
                  <a:close/>
                </a:path>
                <a:path w="952500" h="970279">
                  <a:moveTo>
                    <a:pt x="184958" y="450849"/>
                  </a:moveTo>
                  <a:lnTo>
                    <a:pt x="119428" y="450849"/>
                  </a:lnTo>
                  <a:lnTo>
                    <a:pt x="119428" y="382269"/>
                  </a:lnTo>
                  <a:lnTo>
                    <a:pt x="122186" y="368299"/>
                  </a:lnTo>
                  <a:lnTo>
                    <a:pt x="129695" y="356869"/>
                  </a:lnTo>
                  <a:lnTo>
                    <a:pt x="140809" y="349249"/>
                  </a:lnTo>
                  <a:lnTo>
                    <a:pt x="154381" y="346709"/>
                  </a:lnTo>
                  <a:lnTo>
                    <a:pt x="789379" y="346709"/>
                  </a:lnTo>
                  <a:lnTo>
                    <a:pt x="802951" y="349249"/>
                  </a:lnTo>
                  <a:lnTo>
                    <a:pt x="814065" y="356869"/>
                  </a:lnTo>
                  <a:lnTo>
                    <a:pt x="821575" y="368299"/>
                  </a:lnTo>
                  <a:lnTo>
                    <a:pt x="824333" y="382269"/>
                  </a:lnTo>
                  <a:lnTo>
                    <a:pt x="824333" y="389889"/>
                  </a:lnTo>
                  <a:lnTo>
                    <a:pt x="168121" y="389889"/>
                  </a:lnTo>
                  <a:lnTo>
                    <a:pt x="184958" y="450849"/>
                  </a:lnTo>
                  <a:close/>
                </a:path>
                <a:path w="952500" h="970279">
                  <a:moveTo>
                    <a:pt x="235762" y="477519"/>
                  </a:moveTo>
                  <a:lnTo>
                    <a:pt x="214309" y="389889"/>
                  </a:lnTo>
                  <a:lnTo>
                    <a:pt x="262983" y="389889"/>
                  </a:lnTo>
                  <a:lnTo>
                    <a:pt x="235762" y="477519"/>
                  </a:lnTo>
                  <a:close/>
                </a:path>
                <a:path w="952500" h="970279">
                  <a:moveTo>
                    <a:pt x="326149" y="477519"/>
                  </a:moveTo>
                  <a:lnTo>
                    <a:pt x="298928" y="389889"/>
                  </a:lnTo>
                  <a:lnTo>
                    <a:pt x="347602" y="389889"/>
                  </a:lnTo>
                  <a:lnTo>
                    <a:pt x="326149" y="477519"/>
                  </a:lnTo>
                  <a:close/>
                </a:path>
                <a:path w="952500" h="970279">
                  <a:moveTo>
                    <a:pt x="428142" y="477519"/>
                  </a:moveTo>
                  <a:lnTo>
                    <a:pt x="406690" y="389889"/>
                  </a:lnTo>
                  <a:lnTo>
                    <a:pt x="455363" y="389889"/>
                  </a:lnTo>
                  <a:lnTo>
                    <a:pt x="428142" y="477519"/>
                  </a:lnTo>
                  <a:close/>
                </a:path>
                <a:path w="952500" h="970279">
                  <a:moveTo>
                    <a:pt x="518530" y="477519"/>
                  </a:moveTo>
                  <a:lnTo>
                    <a:pt x="491308" y="389889"/>
                  </a:lnTo>
                  <a:lnTo>
                    <a:pt x="539982" y="389889"/>
                  </a:lnTo>
                  <a:lnTo>
                    <a:pt x="518530" y="477519"/>
                  </a:lnTo>
                  <a:close/>
                </a:path>
                <a:path w="952500" h="970279">
                  <a:moveTo>
                    <a:pt x="620522" y="477519"/>
                  </a:moveTo>
                  <a:lnTo>
                    <a:pt x="599069" y="389889"/>
                  </a:lnTo>
                  <a:lnTo>
                    <a:pt x="647744" y="389889"/>
                  </a:lnTo>
                  <a:lnTo>
                    <a:pt x="620522" y="477519"/>
                  </a:lnTo>
                  <a:close/>
                </a:path>
                <a:path w="952500" h="970279">
                  <a:moveTo>
                    <a:pt x="710909" y="477519"/>
                  </a:moveTo>
                  <a:lnTo>
                    <a:pt x="683688" y="389889"/>
                  </a:lnTo>
                  <a:lnTo>
                    <a:pt x="732365" y="389889"/>
                  </a:lnTo>
                  <a:lnTo>
                    <a:pt x="710909" y="477519"/>
                  </a:lnTo>
                  <a:close/>
                </a:path>
                <a:path w="952500" h="970279">
                  <a:moveTo>
                    <a:pt x="824333" y="565149"/>
                  </a:moveTo>
                  <a:lnTo>
                    <a:pt x="713569" y="565149"/>
                  </a:lnTo>
                  <a:lnTo>
                    <a:pt x="713965" y="563879"/>
                  </a:lnTo>
                  <a:lnTo>
                    <a:pt x="730495" y="563879"/>
                  </a:lnTo>
                  <a:lnTo>
                    <a:pt x="778551" y="389889"/>
                  </a:lnTo>
                  <a:lnTo>
                    <a:pt x="824333" y="389889"/>
                  </a:lnTo>
                  <a:lnTo>
                    <a:pt x="824333" y="453389"/>
                  </a:lnTo>
                  <a:lnTo>
                    <a:pt x="950920" y="453389"/>
                  </a:lnTo>
                  <a:lnTo>
                    <a:pt x="952499" y="485139"/>
                  </a:lnTo>
                  <a:lnTo>
                    <a:pt x="951236" y="510539"/>
                  </a:lnTo>
                  <a:lnTo>
                    <a:pt x="951109" y="513079"/>
                  </a:lnTo>
                  <a:lnTo>
                    <a:pt x="824333" y="513079"/>
                  </a:lnTo>
                  <a:lnTo>
                    <a:pt x="824333" y="565149"/>
                  </a:lnTo>
                  <a:close/>
                </a:path>
                <a:path w="952500" h="970279">
                  <a:moveTo>
                    <a:pt x="408557" y="563879"/>
                  </a:moveTo>
                  <a:lnTo>
                    <a:pt x="345734" y="563879"/>
                  </a:lnTo>
                  <a:lnTo>
                    <a:pt x="377145" y="450849"/>
                  </a:lnTo>
                  <a:lnTo>
                    <a:pt x="408557" y="563879"/>
                  </a:lnTo>
                  <a:close/>
                </a:path>
                <a:path w="952500" h="970279">
                  <a:moveTo>
                    <a:pt x="600941" y="563879"/>
                  </a:moveTo>
                  <a:lnTo>
                    <a:pt x="538114" y="563879"/>
                  </a:lnTo>
                  <a:lnTo>
                    <a:pt x="569526" y="450849"/>
                  </a:lnTo>
                  <a:lnTo>
                    <a:pt x="600941" y="563879"/>
                  </a:lnTo>
                  <a:close/>
                </a:path>
                <a:path w="952500" h="970279">
                  <a:moveTo>
                    <a:pt x="310117" y="563879"/>
                  </a:moveTo>
                  <a:lnTo>
                    <a:pt x="251795" y="563879"/>
                  </a:lnTo>
                  <a:lnTo>
                    <a:pt x="280956" y="468629"/>
                  </a:lnTo>
                  <a:lnTo>
                    <a:pt x="310117" y="563879"/>
                  </a:lnTo>
                  <a:close/>
                </a:path>
                <a:path w="952500" h="970279">
                  <a:moveTo>
                    <a:pt x="502497" y="563879"/>
                  </a:moveTo>
                  <a:lnTo>
                    <a:pt x="444174" y="563879"/>
                  </a:lnTo>
                  <a:lnTo>
                    <a:pt x="473336" y="468629"/>
                  </a:lnTo>
                  <a:lnTo>
                    <a:pt x="502497" y="563879"/>
                  </a:lnTo>
                  <a:close/>
                </a:path>
                <a:path w="952500" h="970279">
                  <a:moveTo>
                    <a:pt x="694880" y="563879"/>
                  </a:moveTo>
                  <a:lnTo>
                    <a:pt x="636555" y="563879"/>
                  </a:lnTo>
                  <a:lnTo>
                    <a:pt x="665716" y="468629"/>
                  </a:lnTo>
                  <a:lnTo>
                    <a:pt x="694880" y="563879"/>
                  </a:lnTo>
                  <a:close/>
                </a:path>
                <a:path w="952500" h="970279">
                  <a:moveTo>
                    <a:pt x="789379" y="601979"/>
                  </a:moveTo>
                  <a:lnTo>
                    <a:pt x="154381" y="601979"/>
                  </a:lnTo>
                  <a:lnTo>
                    <a:pt x="140809" y="599439"/>
                  </a:lnTo>
                  <a:lnTo>
                    <a:pt x="129695" y="591819"/>
                  </a:lnTo>
                  <a:lnTo>
                    <a:pt x="122186" y="580389"/>
                  </a:lnTo>
                  <a:lnTo>
                    <a:pt x="119428" y="566419"/>
                  </a:lnTo>
                  <a:lnTo>
                    <a:pt x="119428" y="510539"/>
                  </a:lnTo>
                  <a:lnTo>
                    <a:pt x="201444" y="510539"/>
                  </a:lnTo>
                  <a:lnTo>
                    <a:pt x="216177" y="563879"/>
                  </a:lnTo>
                  <a:lnTo>
                    <a:pt x="232707" y="563879"/>
                  </a:lnTo>
                  <a:lnTo>
                    <a:pt x="233102" y="565149"/>
                  </a:lnTo>
                  <a:lnTo>
                    <a:pt x="824333" y="565149"/>
                  </a:lnTo>
                  <a:lnTo>
                    <a:pt x="824333" y="566419"/>
                  </a:lnTo>
                  <a:lnTo>
                    <a:pt x="821575" y="580389"/>
                  </a:lnTo>
                  <a:lnTo>
                    <a:pt x="814065" y="591819"/>
                  </a:lnTo>
                  <a:lnTo>
                    <a:pt x="802951" y="599439"/>
                  </a:lnTo>
                  <a:lnTo>
                    <a:pt x="789379" y="601979"/>
                  </a:lnTo>
                  <a:close/>
                </a:path>
                <a:path w="952500" h="970279">
                  <a:moveTo>
                    <a:pt x="896759" y="712469"/>
                  </a:moveTo>
                  <a:lnTo>
                    <a:pt x="829736" y="712469"/>
                  </a:lnTo>
                  <a:lnTo>
                    <a:pt x="854285" y="666749"/>
                  </a:lnTo>
                  <a:lnTo>
                    <a:pt x="873345" y="618489"/>
                  </a:lnTo>
                  <a:lnTo>
                    <a:pt x="886494" y="566419"/>
                  </a:lnTo>
                  <a:lnTo>
                    <a:pt x="893311" y="513079"/>
                  </a:lnTo>
                  <a:lnTo>
                    <a:pt x="951109" y="513079"/>
                  </a:lnTo>
                  <a:lnTo>
                    <a:pt x="950036" y="534669"/>
                  </a:lnTo>
                  <a:lnTo>
                    <a:pt x="942806" y="582929"/>
                  </a:lnTo>
                  <a:lnTo>
                    <a:pt x="931052" y="629919"/>
                  </a:lnTo>
                  <a:lnTo>
                    <a:pt x="915014" y="674369"/>
                  </a:lnTo>
                  <a:lnTo>
                    <a:pt x="896759" y="712469"/>
                  </a:lnTo>
                  <a:close/>
                </a:path>
                <a:path w="952500" h="970279">
                  <a:moveTo>
                    <a:pt x="328809" y="565149"/>
                  </a:moveTo>
                  <a:lnTo>
                    <a:pt x="233102" y="565149"/>
                  </a:lnTo>
                  <a:lnTo>
                    <a:pt x="233603" y="563879"/>
                  </a:lnTo>
                  <a:lnTo>
                    <a:pt x="328308" y="563879"/>
                  </a:lnTo>
                  <a:lnTo>
                    <a:pt x="328809" y="565149"/>
                  </a:lnTo>
                  <a:close/>
                </a:path>
                <a:path w="952500" h="970279">
                  <a:moveTo>
                    <a:pt x="425483" y="565149"/>
                  </a:moveTo>
                  <a:lnTo>
                    <a:pt x="328809" y="565149"/>
                  </a:lnTo>
                  <a:lnTo>
                    <a:pt x="329205" y="563879"/>
                  </a:lnTo>
                  <a:lnTo>
                    <a:pt x="425087" y="563879"/>
                  </a:lnTo>
                  <a:lnTo>
                    <a:pt x="425483" y="565149"/>
                  </a:lnTo>
                  <a:close/>
                </a:path>
                <a:path w="952500" h="970279">
                  <a:moveTo>
                    <a:pt x="521189" y="565149"/>
                  </a:moveTo>
                  <a:lnTo>
                    <a:pt x="425483" y="565149"/>
                  </a:lnTo>
                  <a:lnTo>
                    <a:pt x="425984" y="563879"/>
                  </a:lnTo>
                  <a:lnTo>
                    <a:pt x="520688" y="563879"/>
                  </a:lnTo>
                  <a:lnTo>
                    <a:pt x="521189" y="565149"/>
                  </a:lnTo>
                  <a:close/>
                </a:path>
                <a:path w="952500" h="970279">
                  <a:moveTo>
                    <a:pt x="617863" y="565149"/>
                  </a:moveTo>
                  <a:lnTo>
                    <a:pt x="521189" y="565149"/>
                  </a:lnTo>
                  <a:lnTo>
                    <a:pt x="521584" y="563879"/>
                  </a:lnTo>
                  <a:lnTo>
                    <a:pt x="617467" y="563879"/>
                  </a:lnTo>
                  <a:lnTo>
                    <a:pt x="617863" y="565149"/>
                  </a:lnTo>
                  <a:close/>
                </a:path>
                <a:path w="952500" h="970279">
                  <a:moveTo>
                    <a:pt x="713569" y="565149"/>
                  </a:moveTo>
                  <a:lnTo>
                    <a:pt x="617863" y="565149"/>
                  </a:lnTo>
                  <a:lnTo>
                    <a:pt x="618366" y="563879"/>
                  </a:lnTo>
                  <a:lnTo>
                    <a:pt x="713069" y="563879"/>
                  </a:lnTo>
                  <a:lnTo>
                    <a:pt x="713569" y="565149"/>
                  </a:lnTo>
                  <a:close/>
                </a:path>
                <a:path w="952500" h="970279">
                  <a:moveTo>
                    <a:pt x="286225" y="712469"/>
                  </a:moveTo>
                  <a:lnTo>
                    <a:pt x="224050" y="712469"/>
                  </a:lnTo>
                  <a:lnTo>
                    <a:pt x="218912" y="690879"/>
                  </a:lnTo>
                  <a:lnTo>
                    <a:pt x="210558" y="646429"/>
                  </a:lnTo>
                  <a:lnTo>
                    <a:pt x="204926" y="601979"/>
                  </a:lnTo>
                  <a:lnTo>
                    <a:pt x="265374" y="601979"/>
                  </a:lnTo>
                  <a:lnTo>
                    <a:pt x="268936" y="631189"/>
                  </a:lnTo>
                  <a:lnTo>
                    <a:pt x="273598" y="657859"/>
                  </a:lnTo>
                  <a:lnTo>
                    <a:pt x="279360" y="685799"/>
                  </a:lnTo>
                  <a:lnTo>
                    <a:pt x="286225" y="712469"/>
                  </a:lnTo>
                  <a:close/>
                </a:path>
                <a:path w="952500" h="970279">
                  <a:moveTo>
                    <a:pt x="503920" y="712469"/>
                  </a:moveTo>
                  <a:lnTo>
                    <a:pt x="445663" y="712469"/>
                  </a:lnTo>
                  <a:lnTo>
                    <a:pt x="445663" y="601979"/>
                  </a:lnTo>
                  <a:lnTo>
                    <a:pt x="503920" y="601979"/>
                  </a:lnTo>
                  <a:lnTo>
                    <a:pt x="503920" y="712469"/>
                  </a:lnTo>
                  <a:close/>
                </a:path>
                <a:path w="952500" h="970279">
                  <a:moveTo>
                    <a:pt x="715391" y="712469"/>
                  </a:moveTo>
                  <a:lnTo>
                    <a:pt x="655358" y="712469"/>
                  </a:lnTo>
                  <a:lnTo>
                    <a:pt x="662355" y="685799"/>
                  </a:lnTo>
                  <a:lnTo>
                    <a:pt x="668286" y="657859"/>
                  </a:lnTo>
                  <a:lnTo>
                    <a:pt x="673150" y="631189"/>
                  </a:lnTo>
                  <a:lnTo>
                    <a:pt x="676944" y="601979"/>
                  </a:lnTo>
                  <a:lnTo>
                    <a:pt x="735194" y="601979"/>
                  </a:lnTo>
                  <a:lnTo>
                    <a:pt x="734737" y="607059"/>
                  </a:lnTo>
                  <a:lnTo>
                    <a:pt x="734246" y="610869"/>
                  </a:lnTo>
                  <a:lnTo>
                    <a:pt x="733720" y="615949"/>
                  </a:lnTo>
                  <a:lnTo>
                    <a:pt x="730279" y="640079"/>
                  </a:lnTo>
                  <a:lnTo>
                    <a:pt x="726067" y="664209"/>
                  </a:lnTo>
                  <a:lnTo>
                    <a:pt x="721099" y="688339"/>
                  </a:lnTo>
                  <a:lnTo>
                    <a:pt x="715391" y="712469"/>
                  </a:lnTo>
                  <a:close/>
                </a:path>
                <a:path w="952500" h="970279">
                  <a:moveTo>
                    <a:pt x="348741" y="861059"/>
                  </a:moveTo>
                  <a:lnTo>
                    <a:pt x="280400" y="861059"/>
                  </a:lnTo>
                  <a:lnTo>
                    <a:pt x="269592" y="839469"/>
                  </a:lnTo>
                  <a:lnTo>
                    <a:pt x="259558" y="817879"/>
                  </a:lnTo>
                  <a:lnTo>
                    <a:pt x="250307" y="795019"/>
                  </a:lnTo>
                  <a:lnTo>
                    <a:pt x="241849" y="772159"/>
                  </a:lnTo>
                  <a:lnTo>
                    <a:pt x="305917" y="772159"/>
                  </a:lnTo>
                  <a:lnTo>
                    <a:pt x="319577" y="803909"/>
                  </a:lnTo>
                  <a:lnTo>
                    <a:pt x="335053" y="836929"/>
                  </a:lnTo>
                  <a:lnTo>
                    <a:pt x="348741" y="861059"/>
                  </a:lnTo>
                  <a:close/>
                </a:path>
                <a:path w="952500" h="970279">
                  <a:moveTo>
                    <a:pt x="503920" y="910589"/>
                  </a:moveTo>
                  <a:lnTo>
                    <a:pt x="445663" y="910589"/>
                  </a:lnTo>
                  <a:lnTo>
                    <a:pt x="445663" y="772159"/>
                  </a:lnTo>
                  <a:lnTo>
                    <a:pt x="503920" y="772159"/>
                  </a:lnTo>
                  <a:lnTo>
                    <a:pt x="503920" y="910589"/>
                  </a:lnTo>
                  <a:close/>
                </a:path>
                <a:path w="952500" h="970279">
                  <a:moveTo>
                    <a:pt x="705139" y="910589"/>
                  </a:moveTo>
                  <a:lnTo>
                    <a:pt x="503920" y="910589"/>
                  </a:lnTo>
                  <a:lnTo>
                    <a:pt x="521560" y="909319"/>
                  </a:lnTo>
                  <a:lnTo>
                    <a:pt x="538985" y="906779"/>
                  </a:lnTo>
                  <a:lnTo>
                    <a:pt x="556180" y="902969"/>
                  </a:lnTo>
                  <a:lnTo>
                    <a:pt x="573130" y="900429"/>
                  </a:lnTo>
                  <a:lnTo>
                    <a:pt x="570095" y="897889"/>
                  </a:lnTo>
                  <a:lnTo>
                    <a:pt x="589091" y="867409"/>
                  </a:lnTo>
                  <a:lnTo>
                    <a:pt x="606317" y="836929"/>
                  </a:lnTo>
                  <a:lnTo>
                    <a:pt x="621778" y="803909"/>
                  </a:lnTo>
                  <a:lnTo>
                    <a:pt x="635479" y="772159"/>
                  </a:lnTo>
                  <a:lnTo>
                    <a:pt x="697412" y="772159"/>
                  </a:lnTo>
                  <a:lnTo>
                    <a:pt x="687985" y="797559"/>
                  </a:lnTo>
                  <a:lnTo>
                    <a:pt x="677625" y="821689"/>
                  </a:lnTo>
                  <a:lnTo>
                    <a:pt x="666335" y="847089"/>
                  </a:lnTo>
                  <a:lnTo>
                    <a:pt x="654115" y="871219"/>
                  </a:lnTo>
                  <a:lnTo>
                    <a:pt x="764011" y="871219"/>
                  </a:lnTo>
                  <a:lnTo>
                    <a:pt x="742340" y="887729"/>
                  </a:lnTo>
                  <a:lnTo>
                    <a:pt x="705139" y="910589"/>
                  </a:lnTo>
                  <a:close/>
                </a:path>
                <a:path w="952500" h="970279">
                  <a:moveTo>
                    <a:pt x="764011" y="871219"/>
                  </a:moveTo>
                  <a:lnTo>
                    <a:pt x="654115" y="871219"/>
                  </a:lnTo>
                  <a:lnTo>
                    <a:pt x="690516" y="850899"/>
                  </a:lnTo>
                  <a:lnTo>
                    <a:pt x="724673" y="828039"/>
                  </a:lnTo>
                  <a:lnTo>
                    <a:pt x="756361" y="801369"/>
                  </a:lnTo>
                  <a:lnTo>
                    <a:pt x="785354" y="772159"/>
                  </a:lnTo>
                  <a:lnTo>
                    <a:pt x="859697" y="772159"/>
                  </a:lnTo>
                  <a:lnTo>
                    <a:pt x="843611" y="793749"/>
                  </a:lnTo>
                  <a:lnTo>
                    <a:pt x="812851" y="828039"/>
                  </a:lnTo>
                  <a:lnTo>
                    <a:pt x="779014" y="859789"/>
                  </a:lnTo>
                  <a:lnTo>
                    <a:pt x="764011" y="871219"/>
                  </a:lnTo>
                  <a:close/>
                </a:path>
              </a:pathLst>
            </a:custGeom>
            <a:solidFill>
              <a:srgbClr val="110F0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855900" y="9547045"/>
            <a:ext cx="776605" cy="45529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800" b="1" spc="-25" dirty="0">
                <a:latin typeface="Trebuchet MS"/>
                <a:cs typeface="Trebuchet MS"/>
                <a:hlinkClick r:id="rId3"/>
              </a:rPr>
              <a:t>Web</a:t>
            </a:r>
            <a:endParaRPr sz="2800">
              <a:latin typeface="Trebuchet MS"/>
              <a:cs typeface="Trebuchet MS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697688" y="8511366"/>
            <a:ext cx="3140710" cy="1501775"/>
            <a:chOff x="3697688" y="8511366"/>
            <a:chExt cx="3140710" cy="1501775"/>
          </a:xfrm>
        </p:grpSpPr>
        <p:sp>
          <p:nvSpPr>
            <p:cNvPr id="10" name="object 10"/>
            <p:cNvSpPr/>
            <p:nvPr/>
          </p:nvSpPr>
          <p:spPr>
            <a:xfrm>
              <a:off x="4704490" y="8511366"/>
              <a:ext cx="989330" cy="844550"/>
            </a:xfrm>
            <a:custGeom>
              <a:avLst/>
              <a:gdLst/>
              <a:ahLst/>
              <a:cxnLst/>
              <a:rect l="l" t="t" r="r" b="b"/>
              <a:pathLst>
                <a:path w="989329" h="844550">
                  <a:moveTo>
                    <a:pt x="936044" y="844374"/>
                  </a:moveTo>
                  <a:lnTo>
                    <a:pt x="52983" y="844374"/>
                  </a:lnTo>
                  <a:lnTo>
                    <a:pt x="32286" y="839880"/>
                  </a:lnTo>
                  <a:lnTo>
                    <a:pt x="15453" y="828605"/>
                  </a:lnTo>
                  <a:lnTo>
                    <a:pt x="4139" y="811969"/>
                  </a:lnTo>
                  <a:lnTo>
                    <a:pt x="0" y="791390"/>
                  </a:lnTo>
                  <a:lnTo>
                    <a:pt x="0" y="220344"/>
                  </a:lnTo>
                  <a:lnTo>
                    <a:pt x="4612" y="200134"/>
                  </a:lnTo>
                  <a:lnTo>
                    <a:pt x="16084" y="183550"/>
                  </a:lnTo>
                  <a:lnTo>
                    <a:pt x="32759" y="172328"/>
                  </a:lnTo>
                  <a:lnTo>
                    <a:pt x="52983" y="168202"/>
                  </a:lnTo>
                  <a:lnTo>
                    <a:pt x="311173" y="168202"/>
                  </a:lnTo>
                  <a:lnTo>
                    <a:pt x="320012" y="125022"/>
                  </a:lnTo>
                  <a:lnTo>
                    <a:pt x="338148" y="86281"/>
                  </a:lnTo>
                  <a:lnTo>
                    <a:pt x="364367" y="53193"/>
                  </a:lnTo>
                  <a:lnTo>
                    <a:pt x="397455" y="26974"/>
                  </a:lnTo>
                  <a:lnTo>
                    <a:pt x="436196" y="8838"/>
                  </a:lnTo>
                  <a:lnTo>
                    <a:pt x="479375" y="0"/>
                  </a:lnTo>
                  <a:lnTo>
                    <a:pt x="528473" y="2530"/>
                  </a:lnTo>
                  <a:lnTo>
                    <a:pt x="573600" y="17443"/>
                  </a:lnTo>
                  <a:lnTo>
                    <a:pt x="590673" y="28594"/>
                  </a:lnTo>
                  <a:lnTo>
                    <a:pt x="494514" y="28594"/>
                  </a:lnTo>
                  <a:lnTo>
                    <a:pt x="445890" y="36446"/>
                  </a:lnTo>
                  <a:lnTo>
                    <a:pt x="403644" y="58305"/>
                  </a:lnTo>
                  <a:lnTo>
                    <a:pt x="370320" y="91629"/>
                  </a:lnTo>
                  <a:lnTo>
                    <a:pt x="348460" y="133875"/>
                  </a:lnTo>
                  <a:lnTo>
                    <a:pt x="340609" y="182499"/>
                  </a:lnTo>
                  <a:lnTo>
                    <a:pt x="343053" y="197637"/>
                  </a:lnTo>
                  <a:lnTo>
                    <a:pt x="53824" y="197637"/>
                  </a:lnTo>
                  <a:lnTo>
                    <a:pt x="73928" y="215298"/>
                  </a:lnTo>
                  <a:lnTo>
                    <a:pt x="31117" y="215298"/>
                  </a:lnTo>
                  <a:lnTo>
                    <a:pt x="30276" y="216980"/>
                  </a:lnTo>
                  <a:lnTo>
                    <a:pt x="30276" y="795595"/>
                  </a:lnTo>
                  <a:lnTo>
                    <a:pt x="75810" y="795595"/>
                  </a:lnTo>
                  <a:lnTo>
                    <a:pt x="53824" y="814938"/>
                  </a:lnTo>
                  <a:lnTo>
                    <a:pt x="982623" y="814938"/>
                  </a:lnTo>
                  <a:lnTo>
                    <a:pt x="973259" y="828920"/>
                  </a:lnTo>
                  <a:lnTo>
                    <a:pt x="956622" y="840234"/>
                  </a:lnTo>
                  <a:lnTo>
                    <a:pt x="936044" y="844374"/>
                  </a:lnTo>
                  <a:close/>
                </a:path>
                <a:path w="989329" h="844550">
                  <a:moveTo>
                    <a:pt x="592346" y="336404"/>
                  </a:moveTo>
                  <a:lnTo>
                    <a:pt x="494514" y="336404"/>
                  </a:lnTo>
                  <a:lnTo>
                    <a:pt x="543137" y="328552"/>
                  </a:lnTo>
                  <a:lnTo>
                    <a:pt x="585383" y="306692"/>
                  </a:lnTo>
                  <a:lnTo>
                    <a:pt x="618707" y="273368"/>
                  </a:lnTo>
                  <a:lnTo>
                    <a:pt x="640567" y="231123"/>
                  </a:lnTo>
                  <a:lnTo>
                    <a:pt x="648418" y="182499"/>
                  </a:lnTo>
                  <a:lnTo>
                    <a:pt x="640567" y="133875"/>
                  </a:lnTo>
                  <a:lnTo>
                    <a:pt x="618707" y="91629"/>
                  </a:lnTo>
                  <a:lnTo>
                    <a:pt x="585383" y="58305"/>
                  </a:lnTo>
                  <a:lnTo>
                    <a:pt x="543137" y="36446"/>
                  </a:lnTo>
                  <a:lnTo>
                    <a:pt x="494514" y="28594"/>
                  </a:lnTo>
                  <a:lnTo>
                    <a:pt x="590673" y="28594"/>
                  </a:lnTo>
                  <a:lnTo>
                    <a:pt x="612886" y="43101"/>
                  </a:lnTo>
                  <a:lnTo>
                    <a:pt x="644463" y="77871"/>
                  </a:lnTo>
                  <a:lnTo>
                    <a:pt x="666461" y="120116"/>
                  </a:lnTo>
                  <a:lnTo>
                    <a:pt x="677013" y="168202"/>
                  </a:lnTo>
                  <a:lnTo>
                    <a:pt x="936044" y="168202"/>
                  </a:lnTo>
                  <a:lnTo>
                    <a:pt x="956268" y="172328"/>
                  </a:lnTo>
                  <a:lnTo>
                    <a:pt x="972943" y="183550"/>
                  </a:lnTo>
                  <a:lnTo>
                    <a:pt x="982106" y="196796"/>
                  </a:lnTo>
                  <a:lnTo>
                    <a:pt x="677013" y="196796"/>
                  </a:lnTo>
                  <a:lnTo>
                    <a:pt x="667524" y="242608"/>
                  </a:lnTo>
                  <a:lnTo>
                    <a:pt x="647640" y="283233"/>
                  </a:lnTo>
                  <a:lnTo>
                    <a:pt x="618878" y="317271"/>
                  </a:lnTo>
                  <a:lnTo>
                    <a:pt x="592346" y="336404"/>
                  </a:lnTo>
                  <a:close/>
                </a:path>
                <a:path w="989329" h="844550">
                  <a:moveTo>
                    <a:pt x="550352" y="575461"/>
                  </a:moveTo>
                  <a:lnTo>
                    <a:pt x="494093" y="575461"/>
                  </a:lnTo>
                  <a:lnTo>
                    <a:pt x="503686" y="573726"/>
                  </a:lnTo>
                  <a:lnTo>
                    <a:pt x="512175" y="568522"/>
                  </a:lnTo>
                  <a:lnTo>
                    <a:pt x="934362" y="196796"/>
                  </a:lnTo>
                  <a:lnTo>
                    <a:pt x="982106" y="196796"/>
                  </a:lnTo>
                  <a:lnTo>
                    <a:pt x="984415" y="200134"/>
                  </a:lnTo>
                  <a:lnTo>
                    <a:pt x="987876" y="215298"/>
                  </a:lnTo>
                  <a:lnTo>
                    <a:pt x="958751" y="215298"/>
                  </a:lnTo>
                  <a:lnTo>
                    <a:pt x="629075" y="505447"/>
                  </a:lnTo>
                  <a:lnTo>
                    <a:pt x="651943" y="525631"/>
                  </a:lnTo>
                  <a:lnTo>
                    <a:pt x="607209" y="525631"/>
                  </a:lnTo>
                  <a:lnTo>
                    <a:pt x="550352" y="575461"/>
                  </a:lnTo>
                  <a:close/>
                </a:path>
                <a:path w="989329" h="844550">
                  <a:moveTo>
                    <a:pt x="494514" y="365839"/>
                  </a:moveTo>
                  <a:lnTo>
                    <a:pt x="448217" y="359975"/>
                  </a:lnTo>
                  <a:lnTo>
                    <a:pt x="406195" y="343319"/>
                  </a:lnTo>
                  <a:lnTo>
                    <a:pt x="369954" y="317271"/>
                  </a:lnTo>
                  <a:lnTo>
                    <a:pt x="341138" y="283482"/>
                  </a:lnTo>
                  <a:lnTo>
                    <a:pt x="321016" y="243094"/>
                  </a:lnTo>
                  <a:lnTo>
                    <a:pt x="311173" y="197637"/>
                  </a:lnTo>
                  <a:lnTo>
                    <a:pt x="343053" y="197637"/>
                  </a:lnTo>
                  <a:lnTo>
                    <a:pt x="348460" y="231123"/>
                  </a:lnTo>
                  <a:lnTo>
                    <a:pt x="370320" y="273368"/>
                  </a:lnTo>
                  <a:lnTo>
                    <a:pt x="403644" y="306692"/>
                  </a:lnTo>
                  <a:lnTo>
                    <a:pt x="445890" y="328552"/>
                  </a:lnTo>
                  <a:lnTo>
                    <a:pt x="494514" y="336404"/>
                  </a:lnTo>
                  <a:lnTo>
                    <a:pt x="592346" y="336404"/>
                  </a:lnTo>
                  <a:lnTo>
                    <a:pt x="582757" y="343319"/>
                  </a:lnTo>
                  <a:lnTo>
                    <a:pt x="540796" y="359975"/>
                  </a:lnTo>
                  <a:lnTo>
                    <a:pt x="494514" y="365839"/>
                  </a:lnTo>
                  <a:close/>
                </a:path>
                <a:path w="989329" h="844550">
                  <a:moveTo>
                    <a:pt x="75810" y="795595"/>
                  </a:moveTo>
                  <a:lnTo>
                    <a:pt x="30276" y="795595"/>
                  </a:lnTo>
                  <a:lnTo>
                    <a:pt x="359952" y="505447"/>
                  </a:lnTo>
                  <a:lnTo>
                    <a:pt x="31117" y="215298"/>
                  </a:lnTo>
                  <a:lnTo>
                    <a:pt x="73928" y="215298"/>
                  </a:lnTo>
                  <a:lnTo>
                    <a:pt x="427187" y="525631"/>
                  </a:lnTo>
                  <a:lnTo>
                    <a:pt x="382659" y="525631"/>
                  </a:lnTo>
                  <a:lnTo>
                    <a:pt x="75810" y="795595"/>
                  </a:lnTo>
                  <a:close/>
                </a:path>
                <a:path w="989329" h="844550">
                  <a:moveTo>
                    <a:pt x="987932" y="796436"/>
                  </a:moveTo>
                  <a:lnTo>
                    <a:pt x="958751" y="796436"/>
                  </a:lnTo>
                  <a:lnTo>
                    <a:pt x="959592" y="794754"/>
                  </a:lnTo>
                  <a:lnTo>
                    <a:pt x="959592" y="218662"/>
                  </a:lnTo>
                  <a:lnTo>
                    <a:pt x="958751" y="216980"/>
                  </a:lnTo>
                  <a:lnTo>
                    <a:pt x="958751" y="215298"/>
                  </a:lnTo>
                  <a:lnTo>
                    <a:pt x="987876" y="215298"/>
                  </a:lnTo>
                  <a:lnTo>
                    <a:pt x="989028" y="220344"/>
                  </a:lnTo>
                  <a:lnTo>
                    <a:pt x="989028" y="791390"/>
                  </a:lnTo>
                  <a:lnTo>
                    <a:pt x="987932" y="796436"/>
                  </a:lnTo>
                  <a:close/>
                </a:path>
                <a:path w="989329" h="844550">
                  <a:moveTo>
                    <a:pt x="495249" y="605106"/>
                  </a:moveTo>
                  <a:lnTo>
                    <a:pt x="475473" y="601637"/>
                  </a:lnTo>
                  <a:lnTo>
                    <a:pt x="457509" y="591230"/>
                  </a:lnTo>
                  <a:lnTo>
                    <a:pt x="382659" y="525631"/>
                  </a:lnTo>
                  <a:lnTo>
                    <a:pt x="427187" y="525631"/>
                  </a:lnTo>
                  <a:lnTo>
                    <a:pt x="476011" y="568522"/>
                  </a:lnTo>
                  <a:lnTo>
                    <a:pt x="484500" y="573726"/>
                  </a:lnTo>
                  <a:lnTo>
                    <a:pt x="494093" y="575461"/>
                  </a:lnTo>
                  <a:lnTo>
                    <a:pt x="550352" y="575461"/>
                  </a:lnTo>
                  <a:lnTo>
                    <a:pt x="532359" y="591230"/>
                  </a:lnTo>
                  <a:lnTo>
                    <a:pt x="514869" y="601637"/>
                  </a:lnTo>
                  <a:lnTo>
                    <a:pt x="495249" y="605106"/>
                  </a:lnTo>
                  <a:close/>
                </a:path>
                <a:path w="989329" h="844550">
                  <a:moveTo>
                    <a:pt x="982623" y="814938"/>
                  </a:moveTo>
                  <a:lnTo>
                    <a:pt x="935203" y="814938"/>
                  </a:lnTo>
                  <a:lnTo>
                    <a:pt x="607209" y="525631"/>
                  </a:lnTo>
                  <a:lnTo>
                    <a:pt x="651943" y="525631"/>
                  </a:lnTo>
                  <a:lnTo>
                    <a:pt x="958751" y="796436"/>
                  </a:lnTo>
                  <a:lnTo>
                    <a:pt x="987932" y="796436"/>
                  </a:lnTo>
                  <a:lnTo>
                    <a:pt x="984559" y="811969"/>
                  </a:lnTo>
                  <a:lnTo>
                    <a:pt x="982623" y="81493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098083" y="8592944"/>
              <a:ext cx="201842" cy="201842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3697688" y="9512376"/>
              <a:ext cx="3140710" cy="500380"/>
            </a:xfrm>
            <a:custGeom>
              <a:avLst/>
              <a:gdLst/>
              <a:ahLst/>
              <a:cxnLst/>
              <a:rect l="l" t="t" r="r" b="b"/>
              <a:pathLst>
                <a:path w="3140709" h="500379">
                  <a:moveTo>
                    <a:pt x="3122161" y="500168"/>
                  </a:moveTo>
                  <a:lnTo>
                    <a:pt x="3020793" y="491296"/>
                  </a:lnTo>
                  <a:lnTo>
                    <a:pt x="2919425" y="483046"/>
                  </a:lnTo>
                  <a:lnTo>
                    <a:pt x="2818057" y="475419"/>
                  </a:lnTo>
                  <a:lnTo>
                    <a:pt x="2716689" y="468414"/>
                  </a:lnTo>
                  <a:lnTo>
                    <a:pt x="2615321" y="462032"/>
                  </a:lnTo>
                  <a:lnTo>
                    <a:pt x="2513953" y="456273"/>
                  </a:lnTo>
                  <a:lnTo>
                    <a:pt x="2412585" y="451136"/>
                  </a:lnTo>
                  <a:lnTo>
                    <a:pt x="2311218" y="446622"/>
                  </a:lnTo>
                  <a:lnTo>
                    <a:pt x="2209850" y="442731"/>
                  </a:lnTo>
                  <a:lnTo>
                    <a:pt x="2108482" y="439462"/>
                  </a:lnTo>
                  <a:lnTo>
                    <a:pt x="2007114" y="436816"/>
                  </a:lnTo>
                  <a:lnTo>
                    <a:pt x="1905747" y="434792"/>
                  </a:lnTo>
                  <a:lnTo>
                    <a:pt x="1804379" y="433392"/>
                  </a:lnTo>
                  <a:lnTo>
                    <a:pt x="1703011" y="432613"/>
                  </a:lnTo>
                  <a:lnTo>
                    <a:pt x="1601644" y="432458"/>
                  </a:lnTo>
                  <a:lnTo>
                    <a:pt x="1500276" y="432925"/>
                  </a:lnTo>
                  <a:lnTo>
                    <a:pt x="1398908" y="434014"/>
                  </a:lnTo>
                  <a:lnTo>
                    <a:pt x="1297540" y="435726"/>
                  </a:lnTo>
                  <a:lnTo>
                    <a:pt x="1196173" y="438061"/>
                  </a:lnTo>
                  <a:lnTo>
                    <a:pt x="1094805" y="441019"/>
                  </a:lnTo>
                  <a:lnTo>
                    <a:pt x="993437" y="444599"/>
                  </a:lnTo>
                  <a:lnTo>
                    <a:pt x="892070" y="448802"/>
                  </a:lnTo>
                  <a:lnTo>
                    <a:pt x="790702" y="453627"/>
                  </a:lnTo>
                  <a:lnTo>
                    <a:pt x="689334" y="459075"/>
                  </a:lnTo>
                  <a:lnTo>
                    <a:pt x="587966" y="465146"/>
                  </a:lnTo>
                  <a:lnTo>
                    <a:pt x="486598" y="471839"/>
                  </a:lnTo>
                  <a:lnTo>
                    <a:pt x="385230" y="479155"/>
                  </a:lnTo>
                  <a:lnTo>
                    <a:pt x="283862" y="487093"/>
                  </a:lnTo>
                  <a:lnTo>
                    <a:pt x="182494" y="495654"/>
                  </a:lnTo>
                  <a:lnTo>
                    <a:pt x="131810" y="500168"/>
                  </a:lnTo>
                  <a:lnTo>
                    <a:pt x="111754" y="489192"/>
                  </a:lnTo>
                  <a:lnTo>
                    <a:pt x="67893" y="415492"/>
                  </a:lnTo>
                  <a:lnTo>
                    <a:pt x="46815" y="362177"/>
                  </a:lnTo>
                  <a:lnTo>
                    <a:pt x="28123" y="304157"/>
                  </a:lnTo>
                  <a:lnTo>
                    <a:pt x="13181" y="246138"/>
                  </a:lnTo>
                  <a:lnTo>
                    <a:pt x="3352" y="192823"/>
                  </a:lnTo>
                  <a:lnTo>
                    <a:pt x="0" y="148917"/>
                  </a:lnTo>
                  <a:lnTo>
                    <a:pt x="4488" y="119123"/>
                  </a:lnTo>
                  <a:lnTo>
                    <a:pt x="67767" y="101057"/>
                  </a:lnTo>
                  <a:lnTo>
                    <a:pt x="117372" y="94207"/>
                  </a:lnTo>
                  <a:lnTo>
                    <a:pt x="166994" y="87599"/>
                  </a:lnTo>
                  <a:lnTo>
                    <a:pt x="216633" y="81230"/>
                  </a:lnTo>
                  <a:lnTo>
                    <a:pt x="266290" y="75102"/>
                  </a:lnTo>
                  <a:lnTo>
                    <a:pt x="315964" y="69214"/>
                  </a:lnTo>
                  <a:lnTo>
                    <a:pt x="365655" y="63566"/>
                  </a:lnTo>
                  <a:lnTo>
                    <a:pt x="415364" y="58159"/>
                  </a:lnTo>
                  <a:lnTo>
                    <a:pt x="465090" y="52991"/>
                  </a:lnTo>
                  <a:lnTo>
                    <a:pt x="514833" y="48065"/>
                  </a:lnTo>
                  <a:lnTo>
                    <a:pt x="564594" y="43378"/>
                  </a:lnTo>
                  <a:lnTo>
                    <a:pt x="614372" y="38932"/>
                  </a:lnTo>
                  <a:lnTo>
                    <a:pt x="664168" y="34727"/>
                  </a:lnTo>
                  <a:lnTo>
                    <a:pt x="713981" y="30761"/>
                  </a:lnTo>
                  <a:lnTo>
                    <a:pt x="763812" y="27036"/>
                  </a:lnTo>
                  <a:lnTo>
                    <a:pt x="813659" y="23551"/>
                  </a:lnTo>
                  <a:lnTo>
                    <a:pt x="863525" y="20307"/>
                  </a:lnTo>
                  <a:lnTo>
                    <a:pt x="913407" y="17303"/>
                  </a:lnTo>
                  <a:lnTo>
                    <a:pt x="963307" y="14539"/>
                  </a:lnTo>
                  <a:lnTo>
                    <a:pt x="1013225" y="12016"/>
                  </a:lnTo>
                  <a:lnTo>
                    <a:pt x="1063159" y="9733"/>
                  </a:lnTo>
                  <a:lnTo>
                    <a:pt x="1113112" y="7690"/>
                  </a:lnTo>
                  <a:lnTo>
                    <a:pt x="1163081" y="5887"/>
                  </a:lnTo>
                  <a:lnTo>
                    <a:pt x="1213068" y="4325"/>
                  </a:lnTo>
                  <a:lnTo>
                    <a:pt x="1263073" y="3004"/>
                  </a:lnTo>
                  <a:lnTo>
                    <a:pt x="1313094" y="1922"/>
                  </a:lnTo>
                  <a:lnTo>
                    <a:pt x="1363134" y="1081"/>
                  </a:lnTo>
                  <a:lnTo>
                    <a:pt x="1413190" y="480"/>
                  </a:lnTo>
                  <a:lnTo>
                    <a:pt x="1463264" y="120"/>
                  </a:lnTo>
                  <a:lnTo>
                    <a:pt x="1513356" y="0"/>
                  </a:lnTo>
                  <a:lnTo>
                    <a:pt x="1563447" y="120"/>
                  </a:lnTo>
                  <a:lnTo>
                    <a:pt x="1613522" y="480"/>
                  </a:lnTo>
                  <a:lnTo>
                    <a:pt x="1663578" y="1081"/>
                  </a:lnTo>
                  <a:lnTo>
                    <a:pt x="1713617" y="1922"/>
                  </a:lnTo>
                  <a:lnTo>
                    <a:pt x="1763639" y="3004"/>
                  </a:lnTo>
                  <a:lnTo>
                    <a:pt x="1813644" y="4325"/>
                  </a:lnTo>
                  <a:lnTo>
                    <a:pt x="1863631" y="5887"/>
                  </a:lnTo>
                  <a:lnTo>
                    <a:pt x="1913600" y="7690"/>
                  </a:lnTo>
                  <a:lnTo>
                    <a:pt x="1963553" y="9733"/>
                  </a:lnTo>
                  <a:lnTo>
                    <a:pt x="2013487" y="12016"/>
                  </a:lnTo>
                  <a:lnTo>
                    <a:pt x="2063405" y="14539"/>
                  </a:lnTo>
                  <a:lnTo>
                    <a:pt x="2113305" y="17303"/>
                  </a:lnTo>
                  <a:lnTo>
                    <a:pt x="2163187" y="20307"/>
                  </a:lnTo>
                  <a:lnTo>
                    <a:pt x="2213053" y="23551"/>
                  </a:lnTo>
                  <a:lnTo>
                    <a:pt x="2262900" y="27036"/>
                  </a:lnTo>
                  <a:lnTo>
                    <a:pt x="2312731" y="30761"/>
                  </a:lnTo>
                  <a:lnTo>
                    <a:pt x="2362544" y="34727"/>
                  </a:lnTo>
                  <a:lnTo>
                    <a:pt x="2412339" y="38932"/>
                  </a:lnTo>
                  <a:lnTo>
                    <a:pt x="2462118" y="43378"/>
                  </a:lnTo>
                  <a:lnTo>
                    <a:pt x="2511879" y="48065"/>
                  </a:lnTo>
                  <a:lnTo>
                    <a:pt x="2561622" y="52991"/>
                  </a:lnTo>
                  <a:lnTo>
                    <a:pt x="2611348" y="58159"/>
                  </a:lnTo>
                  <a:lnTo>
                    <a:pt x="2661057" y="63566"/>
                  </a:lnTo>
                  <a:lnTo>
                    <a:pt x="2710748" y="69214"/>
                  </a:lnTo>
                  <a:lnTo>
                    <a:pt x="2760422" y="75102"/>
                  </a:lnTo>
                  <a:lnTo>
                    <a:pt x="2810079" y="81230"/>
                  </a:lnTo>
                  <a:lnTo>
                    <a:pt x="2859718" y="87599"/>
                  </a:lnTo>
                  <a:lnTo>
                    <a:pt x="2909340" y="94207"/>
                  </a:lnTo>
                  <a:lnTo>
                    <a:pt x="2958944" y="101057"/>
                  </a:lnTo>
                  <a:lnTo>
                    <a:pt x="3008532" y="108146"/>
                  </a:lnTo>
                  <a:lnTo>
                    <a:pt x="3050347" y="148917"/>
                  </a:lnTo>
                  <a:lnTo>
                    <a:pt x="3072448" y="192823"/>
                  </a:lnTo>
                  <a:lnTo>
                    <a:pt x="3093527" y="246138"/>
                  </a:lnTo>
                  <a:lnTo>
                    <a:pt x="3112219" y="304157"/>
                  </a:lnTo>
                  <a:lnTo>
                    <a:pt x="3127161" y="362177"/>
                  </a:lnTo>
                  <a:lnTo>
                    <a:pt x="3136990" y="415492"/>
                  </a:lnTo>
                  <a:lnTo>
                    <a:pt x="3140342" y="459398"/>
                  </a:lnTo>
                  <a:lnTo>
                    <a:pt x="3135854" y="489192"/>
                  </a:lnTo>
                  <a:lnTo>
                    <a:pt x="3122161" y="500168"/>
                  </a:lnTo>
                  <a:close/>
                </a:path>
              </a:pathLst>
            </a:custGeom>
            <a:solidFill>
              <a:srgbClr val="48C2C4">
                <a:alpha val="6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3764993" y="9485062"/>
            <a:ext cx="2868295" cy="45085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750" b="1" spc="-25" dirty="0">
                <a:latin typeface="Trebuchet MS"/>
                <a:cs typeface="Trebuchet MS"/>
                <a:hlinkClick r:id="rId5"/>
              </a:rPr>
              <a:t>deportes@ucm.es</a:t>
            </a:r>
            <a:endParaRPr sz="2750">
              <a:latin typeface="Trebuchet MS"/>
              <a:cs typeface="Trebuchet MS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1231831" y="8960869"/>
            <a:ext cx="2746375" cy="704215"/>
          </a:xfrm>
          <a:custGeom>
            <a:avLst/>
            <a:gdLst/>
            <a:ahLst/>
            <a:cxnLst/>
            <a:rect l="l" t="t" r="r" b="b"/>
            <a:pathLst>
              <a:path w="2746375" h="704215">
                <a:moveTo>
                  <a:pt x="0" y="704084"/>
                </a:moveTo>
                <a:lnTo>
                  <a:pt x="0" y="51976"/>
                </a:lnTo>
                <a:lnTo>
                  <a:pt x="38607" y="48879"/>
                </a:lnTo>
                <a:lnTo>
                  <a:pt x="337528" y="28200"/>
                </a:lnTo>
                <a:lnTo>
                  <a:pt x="636673" y="13160"/>
                </a:lnTo>
                <a:lnTo>
                  <a:pt x="936022" y="3760"/>
                </a:lnTo>
                <a:lnTo>
                  <a:pt x="1235576" y="0"/>
                </a:lnTo>
                <a:lnTo>
                  <a:pt x="1335468" y="0"/>
                </a:lnTo>
                <a:lnTo>
                  <a:pt x="1635022" y="3760"/>
                </a:lnTo>
                <a:lnTo>
                  <a:pt x="1934371" y="13160"/>
                </a:lnTo>
                <a:lnTo>
                  <a:pt x="2233516" y="28200"/>
                </a:lnTo>
                <a:lnTo>
                  <a:pt x="2532436" y="48879"/>
                </a:lnTo>
                <a:lnTo>
                  <a:pt x="2745821" y="67122"/>
                </a:lnTo>
                <a:lnTo>
                  <a:pt x="2745821" y="662116"/>
                </a:lnTo>
                <a:lnTo>
                  <a:pt x="1408493" y="662116"/>
                </a:lnTo>
                <a:lnTo>
                  <a:pt x="950055" y="667173"/>
                </a:lnTo>
                <a:lnTo>
                  <a:pt x="491993" y="680507"/>
                </a:lnTo>
                <a:lnTo>
                  <a:pt x="34304" y="702118"/>
                </a:lnTo>
                <a:lnTo>
                  <a:pt x="0" y="704084"/>
                </a:lnTo>
                <a:close/>
              </a:path>
              <a:path w="2746375" h="704215">
                <a:moveTo>
                  <a:pt x="2745821" y="694699"/>
                </a:moveTo>
                <a:lnTo>
                  <a:pt x="2426913" y="680507"/>
                </a:lnTo>
                <a:lnTo>
                  <a:pt x="1968851" y="667173"/>
                </a:lnTo>
                <a:lnTo>
                  <a:pt x="1510414" y="662116"/>
                </a:lnTo>
                <a:lnTo>
                  <a:pt x="2745821" y="662116"/>
                </a:lnTo>
                <a:lnTo>
                  <a:pt x="2745821" y="694699"/>
                </a:lnTo>
                <a:close/>
              </a:path>
            </a:pathLst>
          </a:custGeom>
          <a:solidFill>
            <a:srgbClr val="48C2C4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1556820" y="9029413"/>
            <a:ext cx="2058035" cy="4819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000" b="1" spc="-70" dirty="0">
                <a:latin typeface="Trebuchet MS"/>
                <a:cs typeface="Trebuchet MS"/>
                <a:hlinkClick r:id="rId6"/>
              </a:rPr>
              <a:t>dpl@ucm.es</a:t>
            </a:r>
            <a:endParaRPr sz="3000">
              <a:latin typeface="Trebuchet MS"/>
              <a:cs typeface="Trebuchet MS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8947160" y="2511582"/>
            <a:ext cx="8474710" cy="7141209"/>
            <a:chOff x="8947160" y="2511582"/>
            <a:chExt cx="8474710" cy="7141209"/>
          </a:xfrm>
        </p:grpSpPr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947160" y="4425695"/>
              <a:ext cx="637169" cy="64106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484083" y="2511582"/>
              <a:ext cx="5819789" cy="1809740"/>
            </a:xfrm>
            <a:prstGeom prst="rect">
              <a:avLst/>
            </a:prstGeom>
          </p:spPr>
        </p:pic>
        <p:pic>
          <p:nvPicPr>
            <p:cNvPr id="19" name="object 19">
              <a:hlinkClick r:id="rId9"/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552308" y="4500967"/>
              <a:ext cx="7869166" cy="32765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288005" y="5062758"/>
              <a:ext cx="6657989" cy="166685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928823" y="6866910"/>
              <a:ext cx="714609" cy="718433"/>
            </a:xfrm>
            <a:prstGeom prst="rect">
              <a:avLst/>
            </a:prstGeom>
          </p:spPr>
        </p:pic>
        <p:pic>
          <p:nvPicPr>
            <p:cNvPr id="22" name="object 22">
              <a:hlinkClick r:id="rId13"/>
            </p:cNvPr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834121" y="7017417"/>
              <a:ext cx="6160774" cy="256527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10258022" y="8987070"/>
              <a:ext cx="779145" cy="665480"/>
            </a:xfrm>
            <a:custGeom>
              <a:avLst/>
              <a:gdLst/>
              <a:ahLst/>
              <a:cxnLst/>
              <a:rect l="l" t="t" r="r" b="b"/>
              <a:pathLst>
                <a:path w="779145" h="665479">
                  <a:moveTo>
                    <a:pt x="737400" y="665184"/>
                  </a:moveTo>
                  <a:lnTo>
                    <a:pt x="41739" y="665184"/>
                  </a:lnTo>
                  <a:lnTo>
                    <a:pt x="25435" y="661644"/>
                  </a:lnTo>
                  <a:lnTo>
                    <a:pt x="12174" y="652762"/>
                  </a:lnTo>
                  <a:lnTo>
                    <a:pt x="3260" y="639656"/>
                  </a:lnTo>
                  <a:lnTo>
                    <a:pt x="0" y="623445"/>
                  </a:lnTo>
                  <a:lnTo>
                    <a:pt x="0" y="173584"/>
                  </a:lnTo>
                  <a:lnTo>
                    <a:pt x="3633" y="157662"/>
                  </a:lnTo>
                  <a:lnTo>
                    <a:pt x="12670" y="144598"/>
                  </a:lnTo>
                  <a:lnTo>
                    <a:pt x="25807" y="135757"/>
                  </a:lnTo>
                  <a:lnTo>
                    <a:pt x="41739" y="132506"/>
                  </a:lnTo>
                  <a:lnTo>
                    <a:pt x="245137" y="132506"/>
                  </a:lnTo>
                  <a:lnTo>
                    <a:pt x="258388" y="82734"/>
                  </a:lnTo>
                  <a:lnTo>
                    <a:pt x="287043" y="41905"/>
                  </a:lnTo>
                  <a:lnTo>
                    <a:pt x="327871" y="13250"/>
                  </a:lnTo>
                  <a:lnTo>
                    <a:pt x="377644" y="0"/>
                  </a:lnTo>
                  <a:lnTo>
                    <a:pt x="423730" y="3604"/>
                  </a:lnTo>
                  <a:lnTo>
                    <a:pt x="464887" y="20883"/>
                  </a:lnTo>
                  <a:lnTo>
                    <a:pt x="466813" y="22526"/>
                  </a:lnTo>
                  <a:lnTo>
                    <a:pt x="389570" y="22526"/>
                  </a:lnTo>
                  <a:lnTo>
                    <a:pt x="342395" y="32060"/>
                  </a:lnTo>
                  <a:lnTo>
                    <a:pt x="303854" y="58054"/>
                  </a:lnTo>
                  <a:lnTo>
                    <a:pt x="277860" y="96595"/>
                  </a:lnTo>
                  <a:lnTo>
                    <a:pt x="268326" y="143770"/>
                  </a:lnTo>
                  <a:lnTo>
                    <a:pt x="270736" y="155695"/>
                  </a:lnTo>
                  <a:lnTo>
                    <a:pt x="42402" y="155695"/>
                  </a:lnTo>
                  <a:lnTo>
                    <a:pt x="58239" y="169608"/>
                  </a:lnTo>
                  <a:lnTo>
                    <a:pt x="24513" y="169608"/>
                  </a:lnTo>
                  <a:lnTo>
                    <a:pt x="23851" y="170933"/>
                  </a:lnTo>
                  <a:lnTo>
                    <a:pt x="23851" y="626757"/>
                  </a:lnTo>
                  <a:lnTo>
                    <a:pt x="59722" y="626757"/>
                  </a:lnTo>
                  <a:lnTo>
                    <a:pt x="42402" y="641996"/>
                  </a:lnTo>
                  <a:lnTo>
                    <a:pt x="774095" y="641996"/>
                  </a:lnTo>
                  <a:lnTo>
                    <a:pt x="766718" y="653010"/>
                  </a:lnTo>
                  <a:lnTo>
                    <a:pt x="753612" y="661923"/>
                  </a:lnTo>
                  <a:lnTo>
                    <a:pt x="737400" y="665184"/>
                  </a:lnTo>
                  <a:close/>
                </a:path>
                <a:path w="779145" h="665479">
                  <a:moveTo>
                    <a:pt x="467105" y="265013"/>
                  </a:moveTo>
                  <a:lnTo>
                    <a:pt x="389570" y="265013"/>
                  </a:lnTo>
                  <a:lnTo>
                    <a:pt x="436744" y="255479"/>
                  </a:lnTo>
                  <a:lnTo>
                    <a:pt x="475285" y="229485"/>
                  </a:lnTo>
                  <a:lnTo>
                    <a:pt x="501279" y="190944"/>
                  </a:lnTo>
                  <a:lnTo>
                    <a:pt x="510814" y="143770"/>
                  </a:lnTo>
                  <a:lnTo>
                    <a:pt x="501279" y="96595"/>
                  </a:lnTo>
                  <a:lnTo>
                    <a:pt x="475285" y="58054"/>
                  </a:lnTo>
                  <a:lnTo>
                    <a:pt x="436744" y="32060"/>
                  </a:lnTo>
                  <a:lnTo>
                    <a:pt x="389570" y="22526"/>
                  </a:lnTo>
                  <a:lnTo>
                    <a:pt x="466813" y="22526"/>
                  </a:lnTo>
                  <a:lnTo>
                    <a:pt x="498570" y="49610"/>
                  </a:lnTo>
                  <a:lnTo>
                    <a:pt x="522236" y="87560"/>
                  </a:lnTo>
                  <a:lnTo>
                    <a:pt x="533340" y="132506"/>
                  </a:lnTo>
                  <a:lnTo>
                    <a:pt x="737400" y="132506"/>
                  </a:lnTo>
                  <a:lnTo>
                    <a:pt x="753332" y="135757"/>
                  </a:lnTo>
                  <a:lnTo>
                    <a:pt x="766469" y="144598"/>
                  </a:lnTo>
                  <a:lnTo>
                    <a:pt x="773688" y="155033"/>
                  </a:lnTo>
                  <a:lnTo>
                    <a:pt x="533340" y="155033"/>
                  </a:lnTo>
                  <a:lnTo>
                    <a:pt x="523349" y="197885"/>
                  </a:lnTo>
                  <a:lnTo>
                    <a:pt x="501909" y="234537"/>
                  </a:lnTo>
                  <a:lnTo>
                    <a:pt x="471088" y="263079"/>
                  </a:lnTo>
                  <a:lnTo>
                    <a:pt x="467105" y="265013"/>
                  </a:lnTo>
                  <a:close/>
                </a:path>
                <a:path w="779145" h="665479">
                  <a:moveTo>
                    <a:pt x="433558" y="453339"/>
                  </a:moveTo>
                  <a:lnTo>
                    <a:pt x="389239" y="453339"/>
                  </a:lnTo>
                  <a:lnTo>
                    <a:pt x="396796" y="451972"/>
                  </a:lnTo>
                  <a:lnTo>
                    <a:pt x="403483" y="447873"/>
                  </a:lnTo>
                  <a:lnTo>
                    <a:pt x="736075" y="155033"/>
                  </a:lnTo>
                  <a:lnTo>
                    <a:pt x="773688" y="155033"/>
                  </a:lnTo>
                  <a:lnTo>
                    <a:pt x="775507" y="157662"/>
                  </a:lnTo>
                  <a:lnTo>
                    <a:pt x="778233" y="169608"/>
                  </a:lnTo>
                  <a:lnTo>
                    <a:pt x="755289" y="169608"/>
                  </a:lnTo>
                  <a:lnTo>
                    <a:pt x="495575" y="398183"/>
                  </a:lnTo>
                  <a:lnTo>
                    <a:pt x="513590" y="414084"/>
                  </a:lnTo>
                  <a:lnTo>
                    <a:pt x="478349" y="414084"/>
                  </a:lnTo>
                  <a:lnTo>
                    <a:pt x="433558" y="453339"/>
                  </a:lnTo>
                  <a:close/>
                </a:path>
                <a:path w="779145" h="665479">
                  <a:moveTo>
                    <a:pt x="389570" y="288202"/>
                  </a:moveTo>
                  <a:lnTo>
                    <a:pt x="346171" y="281603"/>
                  </a:lnTo>
                  <a:lnTo>
                    <a:pt x="307963" y="263079"/>
                  </a:lnTo>
                  <a:lnTo>
                    <a:pt x="277087" y="234680"/>
                  </a:lnTo>
                  <a:lnTo>
                    <a:pt x="255452" y="198225"/>
                  </a:lnTo>
                  <a:lnTo>
                    <a:pt x="245137" y="155695"/>
                  </a:lnTo>
                  <a:lnTo>
                    <a:pt x="270736" y="155695"/>
                  </a:lnTo>
                  <a:lnTo>
                    <a:pt x="277860" y="190944"/>
                  </a:lnTo>
                  <a:lnTo>
                    <a:pt x="303854" y="229485"/>
                  </a:lnTo>
                  <a:lnTo>
                    <a:pt x="342395" y="255479"/>
                  </a:lnTo>
                  <a:lnTo>
                    <a:pt x="389570" y="265013"/>
                  </a:lnTo>
                  <a:lnTo>
                    <a:pt x="467105" y="265013"/>
                  </a:lnTo>
                  <a:lnTo>
                    <a:pt x="432953" y="281603"/>
                  </a:lnTo>
                  <a:lnTo>
                    <a:pt x="389570" y="288202"/>
                  </a:lnTo>
                  <a:close/>
                </a:path>
                <a:path w="779145" h="665479">
                  <a:moveTo>
                    <a:pt x="59722" y="626757"/>
                  </a:moveTo>
                  <a:lnTo>
                    <a:pt x="23851" y="626757"/>
                  </a:lnTo>
                  <a:lnTo>
                    <a:pt x="283564" y="398183"/>
                  </a:lnTo>
                  <a:lnTo>
                    <a:pt x="24513" y="169608"/>
                  </a:lnTo>
                  <a:lnTo>
                    <a:pt x="58239" y="169608"/>
                  </a:lnTo>
                  <a:lnTo>
                    <a:pt x="336531" y="414084"/>
                  </a:lnTo>
                  <a:lnTo>
                    <a:pt x="301453" y="414084"/>
                  </a:lnTo>
                  <a:lnTo>
                    <a:pt x="59722" y="626757"/>
                  </a:lnTo>
                  <a:close/>
                </a:path>
                <a:path w="779145" h="665479">
                  <a:moveTo>
                    <a:pt x="778277" y="627420"/>
                  </a:moveTo>
                  <a:lnTo>
                    <a:pt x="755289" y="627420"/>
                  </a:lnTo>
                  <a:lnTo>
                    <a:pt x="755951" y="626095"/>
                  </a:lnTo>
                  <a:lnTo>
                    <a:pt x="755951" y="172258"/>
                  </a:lnTo>
                  <a:lnTo>
                    <a:pt x="755289" y="170933"/>
                  </a:lnTo>
                  <a:lnTo>
                    <a:pt x="755289" y="169608"/>
                  </a:lnTo>
                  <a:lnTo>
                    <a:pt x="778233" y="169608"/>
                  </a:lnTo>
                  <a:lnTo>
                    <a:pt x="779140" y="173584"/>
                  </a:lnTo>
                  <a:lnTo>
                    <a:pt x="779140" y="623445"/>
                  </a:lnTo>
                  <a:lnTo>
                    <a:pt x="778277" y="627420"/>
                  </a:lnTo>
                  <a:close/>
                </a:path>
                <a:path w="779145" h="665479">
                  <a:moveTo>
                    <a:pt x="390150" y="476693"/>
                  </a:moveTo>
                  <a:lnTo>
                    <a:pt x="374570" y="473960"/>
                  </a:lnTo>
                  <a:lnTo>
                    <a:pt x="360418" y="465761"/>
                  </a:lnTo>
                  <a:lnTo>
                    <a:pt x="301453" y="414084"/>
                  </a:lnTo>
                  <a:lnTo>
                    <a:pt x="336531" y="414084"/>
                  </a:lnTo>
                  <a:lnTo>
                    <a:pt x="374994" y="447873"/>
                  </a:lnTo>
                  <a:lnTo>
                    <a:pt x="381682" y="451972"/>
                  </a:lnTo>
                  <a:lnTo>
                    <a:pt x="389239" y="453339"/>
                  </a:lnTo>
                  <a:lnTo>
                    <a:pt x="433558" y="453339"/>
                  </a:lnTo>
                  <a:lnTo>
                    <a:pt x="419384" y="465761"/>
                  </a:lnTo>
                  <a:lnTo>
                    <a:pt x="405605" y="473960"/>
                  </a:lnTo>
                  <a:lnTo>
                    <a:pt x="390150" y="476693"/>
                  </a:lnTo>
                  <a:close/>
                </a:path>
                <a:path w="779145" h="665479">
                  <a:moveTo>
                    <a:pt x="774095" y="641996"/>
                  </a:moveTo>
                  <a:lnTo>
                    <a:pt x="736738" y="641996"/>
                  </a:lnTo>
                  <a:lnTo>
                    <a:pt x="478349" y="414084"/>
                  </a:lnTo>
                  <a:lnTo>
                    <a:pt x="513590" y="414084"/>
                  </a:lnTo>
                  <a:lnTo>
                    <a:pt x="755289" y="627420"/>
                  </a:lnTo>
                  <a:lnTo>
                    <a:pt x="778277" y="627420"/>
                  </a:lnTo>
                  <a:lnTo>
                    <a:pt x="775620" y="639656"/>
                  </a:lnTo>
                  <a:lnTo>
                    <a:pt x="774095" y="64199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568089" y="9051336"/>
              <a:ext cx="159008" cy="159008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4556150" y="8896959"/>
              <a:ext cx="723899" cy="723899"/>
            </a:xfrm>
            <a:prstGeom prst="rect">
              <a:avLst/>
            </a:prstGeom>
          </p:spPr>
        </p:pic>
      </p:grpSp>
      <p:sp>
        <p:nvSpPr>
          <p:cNvPr id="26" name="object 26"/>
          <p:cNvSpPr txBox="1"/>
          <p:nvPr/>
        </p:nvSpPr>
        <p:spPr>
          <a:xfrm>
            <a:off x="9635239" y="4386732"/>
            <a:ext cx="7720965" cy="4692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900" b="1" dirty="0">
                <a:latin typeface="Trebuchet MS"/>
                <a:cs typeface="Trebuchet MS"/>
                <a:hlinkClick r:id="rId9"/>
              </a:rPr>
              <a:t>https://www.ucm.es/la-</a:t>
            </a:r>
            <a:r>
              <a:rPr sz="2900" b="1" spc="135" dirty="0">
                <a:latin typeface="Trebuchet MS"/>
                <a:cs typeface="Trebuchet MS"/>
                <a:hlinkClick r:id="rId9"/>
              </a:rPr>
              <a:t>casa-</a:t>
            </a:r>
            <a:r>
              <a:rPr sz="2900" b="1" spc="-25" dirty="0">
                <a:latin typeface="Trebuchet MS"/>
                <a:cs typeface="Trebuchet MS"/>
                <a:hlinkClick r:id="rId9"/>
              </a:rPr>
              <a:t>del-</a:t>
            </a:r>
            <a:r>
              <a:rPr sz="2900" b="1" spc="-10" dirty="0">
                <a:latin typeface="Trebuchet MS"/>
                <a:cs typeface="Trebuchet MS"/>
                <a:hlinkClick r:id="rId9"/>
              </a:rPr>
              <a:t>estudiante</a:t>
            </a:r>
            <a:endParaRPr sz="2900">
              <a:latin typeface="Trebuchet MS"/>
              <a:cs typeface="Trebuchet MS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911618" y="6853935"/>
            <a:ext cx="7465695" cy="196977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553720" algn="ctr">
              <a:lnSpc>
                <a:spcPct val="100000"/>
              </a:lnSpc>
              <a:spcBef>
                <a:spcPts val="130"/>
              </a:spcBef>
            </a:pPr>
            <a:r>
              <a:rPr sz="3250" b="1" spc="-10" dirty="0">
                <a:latin typeface="Trebuchet MS"/>
                <a:cs typeface="Trebuchet MS"/>
                <a:hlinkClick r:id="rId13"/>
              </a:rPr>
              <a:t>https://venalacomplu.ucm.es/</a:t>
            </a:r>
            <a:endParaRPr sz="32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3300"/>
              </a:spcBef>
            </a:pPr>
            <a:r>
              <a:rPr sz="3100" b="1" dirty="0">
                <a:latin typeface="Trebuchet MS"/>
                <a:cs typeface="Trebuchet MS"/>
              </a:rPr>
              <a:t>Delegación de</a:t>
            </a:r>
            <a:r>
              <a:rPr sz="3100" b="1" spc="5" dirty="0">
                <a:latin typeface="Trebuchet MS"/>
                <a:cs typeface="Trebuchet MS"/>
              </a:rPr>
              <a:t> </a:t>
            </a:r>
            <a:r>
              <a:rPr sz="3100" b="1" dirty="0">
                <a:latin typeface="Trebuchet MS"/>
                <a:cs typeface="Trebuchet MS"/>
              </a:rPr>
              <a:t>Estudiantes</a:t>
            </a:r>
            <a:r>
              <a:rPr sz="3100" b="1" spc="5" dirty="0">
                <a:latin typeface="Trebuchet MS"/>
                <a:cs typeface="Trebuchet MS"/>
              </a:rPr>
              <a:t> </a:t>
            </a:r>
            <a:r>
              <a:rPr sz="3100" b="1" dirty="0">
                <a:latin typeface="Trebuchet MS"/>
                <a:cs typeface="Trebuchet MS"/>
              </a:rPr>
              <a:t>de</a:t>
            </a:r>
            <a:r>
              <a:rPr sz="3100" b="1" spc="5" dirty="0">
                <a:latin typeface="Trebuchet MS"/>
                <a:cs typeface="Trebuchet MS"/>
              </a:rPr>
              <a:t> </a:t>
            </a:r>
            <a:r>
              <a:rPr sz="3100" b="1" spc="50" dirty="0">
                <a:latin typeface="Trebuchet MS"/>
                <a:cs typeface="Trebuchet MS"/>
              </a:rPr>
              <a:t>Psicología</a:t>
            </a:r>
            <a:endParaRPr sz="31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630"/>
              </a:spcBef>
            </a:pPr>
            <a:r>
              <a:rPr sz="3100" b="1" i="1" dirty="0">
                <a:latin typeface="Trebuchet MS"/>
                <a:cs typeface="Trebuchet MS"/>
              </a:rPr>
              <a:t>Students</a:t>
            </a:r>
            <a:r>
              <a:rPr sz="3100" b="1" i="1" spc="-80" dirty="0">
                <a:latin typeface="Trebuchet MS"/>
                <a:cs typeface="Trebuchet MS"/>
              </a:rPr>
              <a:t> </a:t>
            </a:r>
            <a:r>
              <a:rPr sz="3100" b="1" i="1" spc="-10" dirty="0">
                <a:latin typeface="Trebuchet MS"/>
                <a:cs typeface="Trebuchet MS"/>
              </a:rPr>
              <a:t>Delegation</a:t>
            </a:r>
            <a:endParaRPr sz="3100">
              <a:latin typeface="Trebuchet MS"/>
              <a:cs typeface="Trebuchet MS"/>
            </a:endParaRPr>
          </a:p>
        </p:txBody>
      </p:sp>
      <p:sp>
        <p:nvSpPr>
          <p:cNvPr id="28" name="object 28"/>
          <p:cNvSpPr txBox="1">
            <a:spLocks noGrp="1"/>
          </p:cNvSpPr>
          <p:nvPr>
            <p:ph type="title"/>
          </p:nvPr>
        </p:nvSpPr>
        <p:spPr>
          <a:xfrm>
            <a:off x="4585829" y="-155279"/>
            <a:ext cx="8920480" cy="24428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9515"/>
              </a:lnSpc>
              <a:spcBef>
                <a:spcPts val="100"/>
              </a:spcBef>
            </a:pPr>
            <a:r>
              <a:rPr i="0" spc="150" dirty="0">
                <a:latin typeface="Cambria"/>
                <a:cs typeface="Cambria"/>
              </a:rPr>
              <a:t>Vida</a:t>
            </a:r>
            <a:r>
              <a:rPr i="0" spc="-15" dirty="0">
                <a:latin typeface="Cambria"/>
                <a:cs typeface="Cambria"/>
              </a:rPr>
              <a:t> </a:t>
            </a:r>
            <a:r>
              <a:rPr i="0" spc="125" dirty="0">
                <a:latin typeface="Cambria"/>
                <a:cs typeface="Cambria"/>
              </a:rPr>
              <a:t>universitaria</a:t>
            </a:r>
          </a:p>
          <a:p>
            <a:pPr algn="ctr">
              <a:lnSpc>
                <a:spcPts val="9520"/>
              </a:lnSpc>
            </a:pPr>
            <a:r>
              <a:rPr spc="190" dirty="0"/>
              <a:t>University</a:t>
            </a:r>
            <a:r>
              <a:rPr spc="-235" dirty="0"/>
              <a:t> </a:t>
            </a:r>
            <a:r>
              <a:rPr spc="114" dirty="0"/>
              <a:t>life</a:t>
            </a:r>
          </a:p>
        </p:txBody>
      </p:sp>
      <p:sp>
        <p:nvSpPr>
          <p:cNvPr id="29" name="object 29"/>
          <p:cNvSpPr/>
          <p:nvPr/>
        </p:nvSpPr>
        <p:spPr>
          <a:xfrm>
            <a:off x="15469294" y="8892097"/>
            <a:ext cx="1983105" cy="650875"/>
          </a:xfrm>
          <a:custGeom>
            <a:avLst/>
            <a:gdLst/>
            <a:ahLst/>
            <a:cxnLst/>
            <a:rect l="l" t="t" r="r" b="b"/>
            <a:pathLst>
              <a:path w="1983105" h="650875">
                <a:moveTo>
                  <a:pt x="0" y="650410"/>
                </a:moveTo>
                <a:lnTo>
                  <a:pt x="0" y="27365"/>
                </a:lnTo>
                <a:lnTo>
                  <a:pt x="80861" y="22672"/>
                </a:lnTo>
                <a:lnTo>
                  <a:pt x="339234" y="10669"/>
                </a:lnTo>
                <a:lnTo>
                  <a:pt x="597768" y="3111"/>
                </a:lnTo>
                <a:lnTo>
                  <a:pt x="856464" y="0"/>
                </a:lnTo>
                <a:lnTo>
                  <a:pt x="959982" y="0"/>
                </a:lnTo>
                <a:lnTo>
                  <a:pt x="1218678" y="3111"/>
                </a:lnTo>
                <a:lnTo>
                  <a:pt x="1477212" y="10669"/>
                </a:lnTo>
                <a:lnTo>
                  <a:pt x="1735585" y="22672"/>
                </a:lnTo>
                <a:lnTo>
                  <a:pt x="1982501" y="38322"/>
                </a:lnTo>
                <a:lnTo>
                  <a:pt x="1982501" y="626478"/>
                </a:lnTo>
                <a:lnTo>
                  <a:pt x="1022334" y="626478"/>
                </a:lnTo>
                <a:lnTo>
                  <a:pt x="568400" y="631719"/>
                </a:lnTo>
                <a:lnTo>
                  <a:pt x="114854" y="645536"/>
                </a:lnTo>
                <a:lnTo>
                  <a:pt x="0" y="650410"/>
                </a:lnTo>
                <a:close/>
              </a:path>
              <a:path w="1983105" h="650875">
                <a:moveTo>
                  <a:pt x="1982501" y="643577"/>
                </a:moveTo>
                <a:lnTo>
                  <a:pt x="1980244" y="643577"/>
                </a:lnTo>
                <a:lnTo>
                  <a:pt x="1577191" y="631719"/>
                </a:lnTo>
                <a:lnTo>
                  <a:pt x="1123257" y="626478"/>
                </a:lnTo>
                <a:lnTo>
                  <a:pt x="1982501" y="626478"/>
                </a:lnTo>
                <a:lnTo>
                  <a:pt x="1982501" y="643577"/>
                </a:lnTo>
                <a:close/>
              </a:path>
            </a:pathLst>
          </a:custGeom>
          <a:solidFill>
            <a:srgbClr val="48C2C4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15622492" y="8953406"/>
            <a:ext cx="164782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b="1" spc="-75" dirty="0">
                <a:latin typeface="Trebuchet MS"/>
                <a:cs typeface="Trebuchet MS"/>
              </a:rPr>
              <a:t>@dpl_ucm</a:t>
            </a:r>
            <a:endParaRPr sz="2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336057"/>
              <a:ext cx="18288000" cy="7951470"/>
            </a:xfrm>
            <a:custGeom>
              <a:avLst/>
              <a:gdLst/>
              <a:ahLst/>
              <a:cxnLst/>
              <a:rect l="l" t="t" r="r" b="b"/>
              <a:pathLst>
                <a:path w="18288000" h="7951470">
                  <a:moveTo>
                    <a:pt x="0" y="7950942"/>
                  </a:moveTo>
                  <a:lnTo>
                    <a:pt x="18288000" y="7950942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7950942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7365" cy="2336165"/>
            </a:xfrm>
            <a:custGeom>
              <a:avLst/>
              <a:gdLst/>
              <a:ahLst/>
              <a:cxnLst/>
              <a:rect l="l" t="t" r="r" b="b"/>
              <a:pathLst>
                <a:path w="18287365" h="2336165">
                  <a:moveTo>
                    <a:pt x="18286949" y="2336057"/>
                  </a:moveTo>
                  <a:lnTo>
                    <a:pt x="0" y="2336057"/>
                  </a:lnTo>
                  <a:lnTo>
                    <a:pt x="0" y="0"/>
                  </a:lnTo>
                  <a:lnTo>
                    <a:pt x="18286949" y="0"/>
                  </a:lnTo>
                  <a:lnTo>
                    <a:pt x="18286949" y="2336057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8699" y="2712491"/>
              <a:ext cx="5314949" cy="531494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488731" y="8365662"/>
              <a:ext cx="5314950" cy="756920"/>
            </a:xfrm>
            <a:custGeom>
              <a:avLst/>
              <a:gdLst/>
              <a:ahLst/>
              <a:cxnLst/>
              <a:rect l="l" t="t" r="r" b="b"/>
              <a:pathLst>
                <a:path w="5314950" h="756920">
                  <a:moveTo>
                    <a:pt x="0" y="756637"/>
                  </a:moveTo>
                  <a:lnTo>
                    <a:pt x="0" y="0"/>
                  </a:lnTo>
                  <a:lnTo>
                    <a:pt x="5314949" y="0"/>
                  </a:lnTo>
                  <a:lnTo>
                    <a:pt x="5314949" y="680063"/>
                  </a:lnTo>
                  <a:lnTo>
                    <a:pt x="2617890" y="680063"/>
                  </a:lnTo>
                  <a:lnTo>
                    <a:pt x="1654769" y="691689"/>
                  </a:lnTo>
                  <a:lnTo>
                    <a:pt x="743141" y="720421"/>
                  </a:lnTo>
                  <a:lnTo>
                    <a:pt x="0" y="756637"/>
                  </a:lnTo>
                  <a:close/>
                </a:path>
                <a:path w="5314950" h="756920">
                  <a:moveTo>
                    <a:pt x="5314949" y="749811"/>
                  </a:moveTo>
                  <a:lnTo>
                    <a:pt x="4695500" y="720421"/>
                  </a:lnTo>
                  <a:lnTo>
                    <a:pt x="3783873" y="691689"/>
                  </a:lnTo>
                  <a:lnTo>
                    <a:pt x="2820753" y="680063"/>
                  </a:lnTo>
                  <a:lnTo>
                    <a:pt x="5314949" y="680063"/>
                  </a:lnTo>
                  <a:lnTo>
                    <a:pt x="5314949" y="749811"/>
                  </a:lnTo>
                  <a:close/>
                </a:path>
              </a:pathLst>
            </a:custGeom>
            <a:solidFill>
              <a:srgbClr val="48C2C4">
                <a:alpha val="6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70904" y="8480907"/>
              <a:ext cx="640715" cy="546735"/>
            </a:xfrm>
            <a:custGeom>
              <a:avLst/>
              <a:gdLst/>
              <a:ahLst/>
              <a:cxnLst/>
              <a:rect l="l" t="t" r="r" b="b"/>
              <a:pathLst>
                <a:path w="640715" h="546734">
                  <a:moveTo>
                    <a:pt x="605954" y="546611"/>
                  </a:moveTo>
                  <a:lnTo>
                    <a:pt x="34299" y="546611"/>
                  </a:lnTo>
                  <a:lnTo>
                    <a:pt x="20901" y="543702"/>
                  </a:lnTo>
                  <a:lnTo>
                    <a:pt x="10003" y="536403"/>
                  </a:lnTo>
                  <a:lnTo>
                    <a:pt x="2679" y="525633"/>
                  </a:lnTo>
                  <a:lnTo>
                    <a:pt x="0" y="512312"/>
                  </a:lnTo>
                  <a:lnTo>
                    <a:pt x="0" y="142641"/>
                  </a:lnTo>
                  <a:lnTo>
                    <a:pt x="2985" y="129558"/>
                  </a:lnTo>
                  <a:lnTo>
                    <a:pt x="10412" y="118822"/>
                  </a:lnTo>
                  <a:lnTo>
                    <a:pt x="21207" y="111557"/>
                  </a:lnTo>
                  <a:lnTo>
                    <a:pt x="34299" y="108886"/>
                  </a:lnTo>
                  <a:lnTo>
                    <a:pt x="201440" y="108886"/>
                  </a:lnTo>
                  <a:lnTo>
                    <a:pt x="212329" y="67986"/>
                  </a:lnTo>
                  <a:lnTo>
                    <a:pt x="235875" y="34435"/>
                  </a:lnTo>
                  <a:lnTo>
                    <a:pt x="269426" y="10888"/>
                  </a:lnTo>
                  <a:lnTo>
                    <a:pt x="310327" y="0"/>
                  </a:lnTo>
                  <a:lnTo>
                    <a:pt x="357114" y="5529"/>
                  </a:lnTo>
                  <a:lnTo>
                    <a:pt x="380115" y="18510"/>
                  </a:lnTo>
                  <a:lnTo>
                    <a:pt x="320127" y="18510"/>
                  </a:lnTo>
                  <a:lnTo>
                    <a:pt x="281361" y="26345"/>
                  </a:lnTo>
                  <a:lnTo>
                    <a:pt x="249690" y="47706"/>
                  </a:lnTo>
                  <a:lnTo>
                    <a:pt x="228330" y="79376"/>
                  </a:lnTo>
                  <a:lnTo>
                    <a:pt x="220495" y="118142"/>
                  </a:lnTo>
                  <a:lnTo>
                    <a:pt x="222366" y="127397"/>
                  </a:lnTo>
                  <a:lnTo>
                    <a:pt x="222476" y="127941"/>
                  </a:lnTo>
                  <a:lnTo>
                    <a:pt x="34843" y="127941"/>
                  </a:lnTo>
                  <a:lnTo>
                    <a:pt x="47858" y="139375"/>
                  </a:lnTo>
                  <a:lnTo>
                    <a:pt x="20144" y="139375"/>
                  </a:lnTo>
                  <a:lnTo>
                    <a:pt x="19599" y="140463"/>
                  </a:lnTo>
                  <a:lnTo>
                    <a:pt x="19599" y="515034"/>
                  </a:lnTo>
                  <a:lnTo>
                    <a:pt x="49076" y="515034"/>
                  </a:lnTo>
                  <a:lnTo>
                    <a:pt x="34843" y="527556"/>
                  </a:lnTo>
                  <a:lnTo>
                    <a:pt x="636108" y="527556"/>
                  </a:lnTo>
                  <a:lnTo>
                    <a:pt x="630045" y="536607"/>
                  </a:lnTo>
                  <a:lnTo>
                    <a:pt x="619276" y="543931"/>
                  </a:lnTo>
                  <a:lnTo>
                    <a:pt x="605954" y="546611"/>
                  </a:lnTo>
                  <a:close/>
                </a:path>
                <a:path w="640715" h="546734">
                  <a:moveTo>
                    <a:pt x="381010" y="217773"/>
                  </a:moveTo>
                  <a:lnTo>
                    <a:pt x="320127" y="217773"/>
                  </a:lnTo>
                  <a:lnTo>
                    <a:pt x="358892" y="209938"/>
                  </a:lnTo>
                  <a:lnTo>
                    <a:pt x="390563" y="188578"/>
                  </a:lnTo>
                  <a:lnTo>
                    <a:pt x="411923" y="156907"/>
                  </a:lnTo>
                  <a:lnTo>
                    <a:pt x="419758" y="118142"/>
                  </a:lnTo>
                  <a:lnTo>
                    <a:pt x="411923" y="79376"/>
                  </a:lnTo>
                  <a:lnTo>
                    <a:pt x="390563" y="47706"/>
                  </a:lnTo>
                  <a:lnTo>
                    <a:pt x="358892" y="26345"/>
                  </a:lnTo>
                  <a:lnTo>
                    <a:pt x="320127" y="18510"/>
                  </a:lnTo>
                  <a:lnTo>
                    <a:pt x="380115" y="18510"/>
                  </a:lnTo>
                  <a:lnTo>
                    <a:pt x="396756" y="27902"/>
                  </a:lnTo>
                  <a:lnTo>
                    <a:pt x="425168" y="63545"/>
                  </a:lnTo>
                  <a:lnTo>
                    <a:pt x="438269" y="108886"/>
                  </a:lnTo>
                  <a:lnTo>
                    <a:pt x="605954" y="108886"/>
                  </a:lnTo>
                  <a:lnTo>
                    <a:pt x="619046" y="111557"/>
                  </a:lnTo>
                  <a:lnTo>
                    <a:pt x="629841" y="118822"/>
                  </a:lnTo>
                  <a:lnTo>
                    <a:pt x="635773" y="127397"/>
                  </a:lnTo>
                  <a:lnTo>
                    <a:pt x="438269" y="127397"/>
                  </a:lnTo>
                  <a:lnTo>
                    <a:pt x="426470" y="170679"/>
                  </a:lnTo>
                  <a:lnTo>
                    <a:pt x="400635" y="205387"/>
                  </a:lnTo>
                  <a:lnTo>
                    <a:pt x="381010" y="217773"/>
                  </a:lnTo>
                  <a:close/>
                </a:path>
                <a:path w="640715" h="546734">
                  <a:moveTo>
                    <a:pt x="356274" y="372528"/>
                  </a:moveTo>
                  <a:lnTo>
                    <a:pt x="319854" y="372528"/>
                  </a:lnTo>
                  <a:lnTo>
                    <a:pt x="326064" y="371405"/>
                  </a:lnTo>
                  <a:lnTo>
                    <a:pt x="331560" y="368037"/>
                  </a:lnTo>
                  <a:lnTo>
                    <a:pt x="604865" y="127397"/>
                  </a:lnTo>
                  <a:lnTo>
                    <a:pt x="635773" y="127397"/>
                  </a:lnTo>
                  <a:lnTo>
                    <a:pt x="637268" y="129558"/>
                  </a:lnTo>
                  <a:lnTo>
                    <a:pt x="639508" y="139375"/>
                  </a:lnTo>
                  <a:lnTo>
                    <a:pt x="620654" y="139375"/>
                  </a:lnTo>
                  <a:lnTo>
                    <a:pt x="407236" y="327204"/>
                  </a:lnTo>
                  <a:lnTo>
                    <a:pt x="422039" y="340271"/>
                  </a:lnTo>
                  <a:lnTo>
                    <a:pt x="393081" y="340271"/>
                  </a:lnTo>
                  <a:lnTo>
                    <a:pt x="356274" y="372528"/>
                  </a:lnTo>
                  <a:close/>
                </a:path>
                <a:path w="640715" h="546734">
                  <a:moveTo>
                    <a:pt x="320127" y="236828"/>
                  </a:moveTo>
                  <a:lnTo>
                    <a:pt x="276150" y="228458"/>
                  </a:lnTo>
                  <a:lnTo>
                    <a:pt x="239499" y="205387"/>
                  </a:lnTo>
                  <a:lnTo>
                    <a:pt x="213554" y="170909"/>
                  </a:lnTo>
                  <a:lnTo>
                    <a:pt x="201440" y="127941"/>
                  </a:lnTo>
                  <a:lnTo>
                    <a:pt x="222476" y="127941"/>
                  </a:lnTo>
                  <a:lnTo>
                    <a:pt x="228330" y="156907"/>
                  </a:lnTo>
                  <a:lnTo>
                    <a:pt x="249690" y="188578"/>
                  </a:lnTo>
                  <a:lnTo>
                    <a:pt x="281361" y="209938"/>
                  </a:lnTo>
                  <a:lnTo>
                    <a:pt x="320127" y="217773"/>
                  </a:lnTo>
                  <a:lnTo>
                    <a:pt x="381010" y="217773"/>
                  </a:lnTo>
                  <a:lnTo>
                    <a:pt x="364081" y="228458"/>
                  </a:lnTo>
                  <a:lnTo>
                    <a:pt x="320127" y="236828"/>
                  </a:lnTo>
                  <a:close/>
                </a:path>
                <a:path w="640715" h="546734">
                  <a:moveTo>
                    <a:pt x="49076" y="515034"/>
                  </a:moveTo>
                  <a:lnTo>
                    <a:pt x="19599" y="515034"/>
                  </a:lnTo>
                  <a:lnTo>
                    <a:pt x="233017" y="327204"/>
                  </a:lnTo>
                  <a:lnTo>
                    <a:pt x="20144" y="139375"/>
                  </a:lnTo>
                  <a:lnTo>
                    <a:pt x="47858" y="139375"/>
                  </a:lnTo>
                  <a:lnTo>
                    <a:pt x="276542" y="340271"/>
                  </a:lnTo>
                  <a:lnTo>
                    <a:pt x="247717" y="340271"/>
                  </a:lnTo>
                  <a:lnTo>
                    <a:pt x="49076" y="515034"/>
                  </a:lnTo>
                  <a:close/>
                </a:path>
                <a:path w="640715" h="546734">
                  <a:moveTo>
                    <a:pt x="639544" y="515578"/>
                  </a:moveTo>
                  <a:lnTo>
                    <a:pt x="620654" y="515578"/>
                  </a:lnTo>
                  <a:lnTo>
                    <a:pt x="621198" y="514489"/>
                  </a:lnTo>
                  <a:lnTo>
                    <a:pt x="621198" y="141552"/>
                  </a:lnTo>
                  <a:lnTo>
                    <a:pt x="620654" y="140463"/>
                  </a:lnTo>
                  <a:lnTo>
                    <a:pt x="620654" y="139375"/>
                  </a:lnTo>
                  <a:lnTo>
                    <a:pt x="639508" y="139375"/>
                  </a:lnTo>
                  <a:lnTo>
                    <a:pt x="640254" y="142641"/>
                  </a:lnTo>
                  <a:lnTo>
                    <a:pt x="640254" y="512312"/>
                  </a:lnTo>
                  <a:lnTo>
                    <a:pt x="639781" y="514489"/>
                  </a:lnTo>
                  <a:lnTo>
                    <a:pt x="639662" y="515034"/>
                  </a:lnTo>
                  <a:lnTo>
                    <a:pt x="639544" y="515578"/>
                  </a:lnTo>
                  <a:close/>
                </a:path>
                <a:path w="640715" h="546734">
                  <a:moveTo>
                    <a:pt x="320603" y="391720"/>
                  </a:moveTo>
                  <a:lnTo>
                    <a:pt x="307800" y="389474"/>
                  </a:lnTo>
                  <a:lnTo>
                    <a:pt x="296171" y="382736"/>
                  </a:lnTo>
                  <a:lnTo>
                    <a:pt x="247717" y="340271"/>
                  </a:lnTo>
                  <a:lnTo>
                    <a:pt x="276542" y="340271"/>
                  </a:lnTo>
                  <a:lnTo>
                    <a:pt x="308149" y="368037"/>
                  </a:lnTo>
                  <a:lnTo>
                    <a:pt x="313644" y="371405"/>
                  </a:lnTo>
                  <a:lnTo>
                    <a:pt x="319854" y="372528"/>
                  </a:lnTo>
                  <a:lnTo>
                    <a:pt x="356274" y="372528"/>
                  </a:lnTo>
                  <a:lnTo>
                    <a:pt x="344626" y="382736"/>
                  </a:lnTo>
                  <a:lnTo>
                    <a:pt x="333304" y="389474"/>
                  </a:lnTo>
                  <a:lnTo>
                    <a:pt x="320603" y="391720"/>
                  </a:lnTo>
                  <a:close/>
                </a:path>
                <a:path w="640715" h="546734">
                  <a:moveTo>
                    <a:pt x="636108" y="527556"/>
                  </a:moveTo>
                  <a:lnTo>
                    <a:pt x="605410" y="527556"/>
                  </a:lnTo>
                  <a:lnTo>
                    <a:pt x="393081" y="340271"/>
                  </a:lnTo>
                  <a:lnTo>
                    <a:pt x="422039" y="340271"/>
                  </a:lnTo>
                  <a:lnTo>
                    <a:pt x="620654" y="515578"/>
                  </a:lnTo>
                  <a:lnTo>
                    <a:pt x="639544" y="515578"/>
                  </a:lnTo>
                  <a:lnTo>
                    <a:pt x="637361" y="525633"/>
                  </a:lnTo>
                  <a:lnTo>
                    <a:pt x="636108" y="52755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5809" y="8533717"/>
              <a:ext cx="130554" cy="13066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8668" y="9380189"/>
              <a:ext cx="638174" cy="63817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488731" y="9391802"/>
              <a:ext cx="2247900" cy="577215"/>
            </a:xfrm>
            <a:custGeom>
              <a:avLst/>
              <a:gdLst/>
              <a:ahLst/>
              <a:cxnLst/>
              <a:rect l="l" t="t" r="r" b="b"/>
              <a:pathLst>
                <a:path w="2247899" h="577215">
                  <a:moveTo>
                    <a:pt x="0" y="577076"/>
                  </a:moveTo>
                  <a:lnTo>
                    <a:pt x="0" y="42535"/>
                  </a:lnTo>
                  <a:lnTo>
                    <a:pt x="240085" y="25275"/>
                  </a:lnTo>
                  <a:lnTo>
                    <a:pt x="493966" y="11894"/>
                  </a:lnTo>
                  <a:lnTo>
                    <a:pt x="748206" y="3469"/>
                  </a:lnTo>
                  <a:lnTo>
                    <a:pt x="1002806" y="0"/>
                  </a:lnTo>
                  <a:lnTo>
                    <a:pt x="1104732" y="0"/>
                  </a:lnTo>
                  <a:lnTo>
                    <a:pt x="1359331" y="3469"/>
                  </a:lnTo>
                  <a:lnTo>
                    <a:pt x="1613571" y="11894"/>
                  </a:lnTo>
                  <a:lnTo>
                    <a:pt x="1867452" y="25275"/>
                  </a:lnTo>
                  <a:lnTo>
                    <a:pt x="2120975" y="43613"/>
                  </a:lnTo>
                  <a:lnTo>
                    <a:pt x="2247899" y="54693"/>
                  </a:lnTo>
                  <a:lnTo>
                    <a:pt x="2247899" y="542564"/>
                  </a:lnTo>
                  <a:lnTo>
                    <a:pt x="1145641" y="542564"/>
                  </a:lnTo>
                  <a:lnTo>
                    <a:pt x="740005" y="547530"/>
                  </a:lnTo>
                  <a:lnTo>
                    <a:pt x="334368" y="560443"/>
                  </a:lnTo>
                  <a:lnTo>
                    <a:pt x="0" y="577076"/>
                  </a:lnTo>
                  <a:close/>
                </a:path>
                <a:path w="2247899" h="577215">
                  <a:moveTo>
                    <a:pt x="2247899" y="569214"/>
                  </a:moveTo>
                  <a:lnTo>
                    <a:pt x="2058322" y="560443"/>
                  </a:lnTo>
                  <a:lnTo>
                    <a:pt x="1652686" y="547530"/>
                  </a:lnTo>
                  <a:lnTo>
                    <a:pt x="1247050" y="542564"/>
                  </a:lnTo>
                  <a:lnTo>
                    <a:pt x="2247899" y="542564"/>
                  </a:lnTo>
                  <a:lnTo>
                    <a:pt x="2247899" y="569214"/>
                  </a:lnTo>
                  <a:close/>
                </a:path>
              </a:pathLst>
            </a:custGeom>
            <a:solidFill>
              <a:srgbClr val="48C2C4">
                <a:alpha val="6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717271" y="2913557"/>
              <a:ext cx="9768205" cy="895985"/>
            </a:xfrm>
            <a:custGeom>
              <a:avLst/>
              <a:gdLst/>
              <a:ahLst/>
              <a:cxnLst/>
              <a:rect l="l" t="t" r="r" b="b"/>
              <a:pathLst>
                <a:path w="9768205" h="895985">
                  <a:moveTo>
                    <a:pt x="2626741" y="753986"/>
                  </a:moveTo>
                  <a:lnTo>
                    <a:pt x="2624353" y="753605"/>
                  </a:lnTo>
                  <a:lnTo>
                    <a:pt x="2625750" y="753999"/>
                  </a:lnTo>
                  <a:lnTo>
                    <a:pt x="2626741" y="753986"/>
                  </a:lnTo>
                  <a:close/>
                </a:path>
                <a:path w="9768205" h="895985">
                  <a:moveTo>
                    <a:pt x="2639860" y="758786"/>
                  </a:moveTo>
                  <a:lnTo>
                    <a:pt x="2637866" y="757555"/>
                  </a:lnTo>
                  <a:lnTo>
                    <a:pt x="2635631" y="756856"/>
                  </a:lnTo>
                  <a:lnTo>
                    <a:pt x="2635262" y="756856"/>
                  </a:lnTo>
                  <a:lnTo>
                    <a:pt x="2639860" y="758786"/>
                  </a:lnTo>
                  <a:close/>
                </a:path>
                <a:path w="9768205" h="895985">
                  <a:moveTo>
                    <a:pt x="5480278" y="796607"/>
                  </a:moveTo>
                  <a:lnTo>
                    <a:pt x="5436971" y="772071"/>
                  </a:lnTo>
                  <a:lnTo>
                    <a:pt x="5387784" y="770039"/>
                  </a:lnTo>
                  <a:lnTo>
                    <a:pt x="5364086" y="772350"/>
                  </a:lnTo>
                  <a:lnTo>
                    <a:pt x="5309641" y="779703"/>
                  </a:lnTo>
                  <a:lnTo>
                    <a:pt x="5256073" y="779335"/>
                  </a:lnTo>
                  <a:lnTo>
                    <a:pt x="5203583" y="771017"/>
                  </a:lnTo>
                  <a:lnTo>
                    <a:pt x="5152390" y="754532"/>
                  </a:lnTo>
                  <a:lnTo>
                    <a:pt x="5106771" y="740956"/>
                  </a:lnTo>
                  <a:lnTo>
                    <a:pt x="5063718" y="737933"/>
                  </a:lnTo>
                  <a:lnTo>
                    <a:pt x="5022608" y="745020"/>
                  </a:lnTo>
                  <a:lnTo>
                    <a:pt x="4982807" y="761720"/>
                  </a:lnTo>
                  <a:lnTo>
                    <a:pt x="4943703" y="787539"/>
                  </a:lnTo>
                  <a:lnTo>
                    <a:pt x="4904651" y="822020"/>
                  </a:lnTo>
                  <a:lnTo>
                    <a:pt x="4958054" y="825614"/>
                  </a:lnTo>
                  <a:lnTo>
                    <a:pt x="5009858" y="829995"/>
                  </a:lnTo>
                  <a:lnTo>
                    <a:pt x="5109667" y="839127"/>
                  </a:lnTo>
                  <a:lnTo>
                    <a:pt x="5158168" y="842886"/>
                  </a:lnTo>
                  <a:lnTo>
                    <a:pt x="5206085" y="845413"/>
                  </a:lnTo>
                  <a:lnTo>
                    <a:pt x="5253634" y="846239"/>
                  </a:lnTo>
                  <a:lnTo>
                    <a:pt x="5342394" y="843356"/>
                  </a:lnTo>
                  <a:lnTo>
                    <a:pt x="5383022" y="839800"/>
                  </a:lnTo>
                  <a:lnTo>
                    <a:pt x="5423166" y="832904"/>
                  </a:lnTo>
                  <a:lnTo>
                    <a:pt x="5463006" y="821436"/>
                  </a:lnTo>
                  <a:lnTo>
                    <a:pt x="5478894" y="803897"/>
                  </a:lnTo>
                  <a:lnTo>
                    <a:pt x="5480278" y="796607"/>
                  </a:lnTo>
                  <a:close/>
                </a:path>
                <a:path w="9768205" h="895985">
                  <a:moveTo>
                    <a:pt x="9768053" y="342658"/>
                  </a:moveTo>
                  <a:lnTo>
                    <a:pt x="9761499" y="302145"/>
                  </a:lnTo>
                  <a:lnTo>
                    <a:pt x="9746031" y="266903"/>
                  </a:lnTo>
                  <a:lnTo>
                    <a:pt x="9678594" y="241642"/>
                  </a:lnTo>
                  <a:lnTo>
                    <a:pt x="9581998" y="222072"/>
                  </a:lnTo>
                  <a:lnTo>
                    <a:pt x="9533242" y="214198"/>
                  </a:lnTo>
                  <a:lnTo>
                    <a:pt x="9484017" y="207606"/>
                  </a:lnTo>
                  <a:lnTo>
                    <a:pt x="9285745" y="193979"/>
                  </a:lnTo>
                  <a:lnTo>
                    <a:pt x="9236253" y="193751"/>
                  </a:lnTo>
                  <a:lnTo>
                    <a:pt x="9037879" y="180124"/>
                  </a:lnTo>
                  <a:lnTo>
                    <a:pt x="8988298" y="178625"/>
                  </a:lnTo>
                  <a:lnTo>
                    <a:pt x="8690623" y="158178"/>
                  </a:lnTo>
                  <a:lnTo>
                    <a:pt x="8641016" y="152869"/>
                  </a:lnTo>
                  <a:lnTo>
                    <a:pt x="8591448" y="148831"/>
                  </a:lnTo>
                  <a:lnTo>
                    <a:pt x="8541880" y="143510"/>
                  </a:lnTo>
                  <a:lnTo>
                    <a:pt x="8492363" y="139471"/>
                  </a:lnTo>
                  <a:lnTo>
                    <a:pt x="8390852" y="128892"/>
                  </a:lnTo>
                  <a:lnTo>
                    <a:pt x="8286750" y="122186"/>
                  </a:lnTo>
                  <a:lnTo>
                    <a:pt x="8234667" y="120738"/>
                  </a:lnTo>
                  <a:lnTo>
                    <a:pt x="8182534" y="118021"/>
                  </a:lnTo>
                  <a:lnTo>
                    <a:pt x="7921968" y="112039"/>
                  </a:lnTo>
                  <a:lnTo>
                    <a:pt x="7869885" y="108051"/>
                  </a:lnTo>
                  <a:lnTo>
                    <a:pt x="7817917" y="107873"/>
                  </a:lnTo>
                  <a:lnTo>
                    <a:pt x="7614463" y="94348"/>
                  </a:lnTo>
                  <a:lnTo>
                    <a:pt x="7563942" y="92875"/>
                  </a:lnTo>
                  <a:lnTo>
                    <a:pt x="7513358" y="88849"/>
                  </a:lnTo>
                  <a:lnTo>
                    <a:pt x="7209980" y="82499"/>
                  </a:lnTo>
                  <a:lnTo>
                    <a:pt x="7197115" y="82778"/>
                  </a:lnTo>
                  <a:lnTo>
                    <a:pt x="7197115" y="790321"/>
                  </a:lnTo>
                  <a:lnTo>
                    <a:pt x="7193318" y="803097"/>
                  </a:lnTo>
                  <a:lnTo>
                    <a:pt x="7182993" y="814755"/>
                  </a:lnTo>
                  <a:lnTo>
                    <a:pt x="7169290" y="823925"/>
                  </a:lnTo>
                  <a:lnTo>
                    <a:pt x="7153859" y="830605"/>
                  </a:lnTo>
                  <a:lnTo>
                    <a:pt x="7138340" y="833475"/>
                  </a:lnTo>
                  <a:lnTo>
                    <a:pt x="7101357" y="831710"/>
                  </a:lnTo>
                  <a:lnTo>
                    <a:pt x="7075932" y="814451"/>
                  </a:lnTo>
                  <a:lnTo>
                    <a:pt x="7060616" y="781748"/>
                  </a:lnTo>
                  <a:lnTo>
                    <a:pt x="7053885" y="731075"/>
                  </a:lnTo>
                  <a:lnTo>
                    <a:pt x="7087844" y="740524"/>
                  </a:lnTo>
                  <a:lnTo>
                    <a:pt x="7122249" y="742353"/>
                  </a:lnTo>
                  <a:lnTo>
                    <a:pt x="7192023" y="740879"/>
                  </a:lnTo>
                  <a:lnTo>
                    <a:pt x="7194575" y="758621"/>
                  </a:lnTo>
                  <a:lnTo>
                    <a:pt x="7196899" y="775081"/>
                  </a:lnTo>
                  <a:lnTo>
                    <a:pt x="7197115" y="790321"/>
                  </a:lnTo>
                  <a:lnTo>
                    <a:pt x="7197115" y="82778"/>
                  </a:lnTo>
                  <a:lnTo>
                    <a:pt x="7159447" y="83566"/>
                  </a:lnTo>
                  <a:lnTo>
                    <a:pt x="7108876" y="82080"/>
                  </a:lnTo>
                  <a:lnTo>
                    <a:pt x="7058368" y="83146"/>
                  </a:lnTo>
                  <a:lnTo>
                    <a:pt x="7007822" y="81661"/>
                  </a:lnTo>
                  <a:lnTo>
                    <a:pt x="6906882" y="83769"/>
                  </a:lnTo>
                  <a:lnTo>
                    <a:pt x="6856412" y="83566"/>
                  </a:lnTo>
                  <a:lnTo>
                    <a:pt x="6755625" y="85674"/>
                  </a:lnTo>
                  <a:lnTo>
                    <a:pt x="6662902" y="82537"/>
                  </a:lnTo>
                  <a:lnTo>
                    <a:pt x="6616738" y="77152"/>
                  </a:lnTo>
                  <a:lnTo>
                    <a:pt x="6570485" y="73037"/>
                  </a:lnTo>
                  <a:lnTo>
                    <a:pt x="6523888" y="67665"/>
                  </a:lnTo>
                  <a:lnTo>
                    <a:pt x="6369901" y="58191"/>
                  </a:lnTo>
                  <a:lnTo>
                    <a:pt x="6113437" y="52133"/>
                  </a:lnTo>
                  <a:lnTo>
                    <a:pt x="5959703" y="55346"/>
                  </a:lnTo>
                  <a:lnTo>
                    <a:pt x="5908408" y="53886"/>
                  </a:lnTo>
                  <a:lnTo>
                    <a:pt x="5703443" y="58178"/>
                  </a:lnTo>
                  <a:lnTo>
                    <a:pt x="5652135" y="56718"/>
                  </a:lnTo>
                  <a:lnTo>
                    <a:pt x="5600903" y="57785"/>
                  </a:lnTo>
                  <a:lnTo>
                    <a:pt x="5344655" y="52997"/>
                  </a:lnTo>
                  <a:lnTo>
                    <a:pt x="5293461" y="48983"/>
                  </a:lnTo>
                  <a:lnTo>
                    <a:pt x="5088775" y="44386"/>
                  </a:lnTo>
                  <a:lnTo>
                    <a:pt x="5037607" y="45453"/>
                  </a:lnTo>
                  <a:lnTo>
                    <a:pt x="4935169" y="43789"/>
                  </a:lnTo>
                  <a:lnTo>
                    <a:pt x="4883988" y="44869"/>
                  </a:lnTo>
                  <a:lnTo>
                    <a:pt x="4832743" y="43395"/>
                  </a:lnTo>
                  <a:lnTo>
                    <a:pt x="4730369" y="45542"/>
                  </a:lnTo>
                  <a:lnTo>
                    <a:pt x="4679124" y="44081"/>
                  </a:lnTo>
                  <a:lnTo>
                    <a:pt x="4576775" y="46228"/>
                  </a:lnTo>
                  <a:lnTo>
                    <a:pt x="4525556" y="44754"/>
                  </a:lnTo>
                  <a:lnTo>
                    <a:pt x="4321022" y="47777"/>
                  </a:lnTo>
                  <a:lnTo>
                    <a:pt x="4061853" y="53200"/>
                  </a:lnTo>
                  <a:lnTo>
                    <a:pt x="4009466" y="51765"/>
                  </a:lnTo>
                  <a:lnTo>
                    <a:pt x="3826713" y="55600"/>
                  </a:lnTo>
                  <a:lnTo>
                    <a:pt x="3826713" y="549732"/>
                  </a:lnTo>
                  <a:lnTo>
                    <a:pt x="3820541" y="540969"/>
                  </a:lnTo>
                  <a:lnTo>
                    <a:pt x="3811714" y="525907"/>
                  </a:lnTo>
                  <a:lnTo>
                    <a:pt x="3803726" y="514642"/>
                  </a:lnTo>
                  <a:lnTo>
                    <a:pt x="3810089" y="522135"/>
                  </a:lnTo>
                  <a:lnTo>
                    <a:pt x="3816045" y="532168"/>
                  </a:lnTo>
                  <a:lnTo>
                    <a:pt x="3826713" y="549732"/>
                  </a:lnTo>
                  <a:lnTo>
                    <a:pt x="3826713" y="55600"/>
                  </a:lnTo>
                  <a:lnTo>
                    <a:pt x="3643084" y="59436"/>
                  </a:lnTo>
                  <a:lnTo>
                    <a:pt x="3590696" y="57988"/>
                  </a:lnTo>
                  <a:lnTo>
                    <a:pt x="3538359" y="59093"/>
                  </a:lnTo>
                  <a:lnTo>
                    <a:pt x="3488563" y="57594"/>
                  </a:lnTo>
                  <a:lnTo>
                    <a:pt x="3438893" y="58635"/>
                  </a:lnTo>
                  <a:lnTo>
                    <a:pt x="2793187" y="44221"/>
                  </a:lnTo>
                  <a:lnTo>
                    <a:pt x="2639860" y="47447"/>
                  </a:lnTo>
                  <a:lnTo>
                    <a:pt x="2639860" y="758786"/>
                  </a:lnTo>
                  <a:lnTo>
                    <a:pt x="2634767" y="756653"/>
                  </a:lnTo>
                  <a:lnTo>
                    <a:pt x="2635593" y="756843"/>
                  </a:lnTo>
                  <a:lnTo>
                    <a:pt x="2637866" y="757555"/>
                  </a:lnTo>
                  <a:lnTo>
                    <a:pt x="2638526" y="757961"/>
                  </a:lnTo>
                  <a:lnTo>
                    <a:pt x="2639860" y="758786"/>
                  </a:lnTo>
                  <a:lnTo>
                    <a:pt x="2639860" y="47447"/>
                  </a:lnTo>
                  <a:lnTo>
                    <a:pt x="2634437" y="47561"/>
                  </a:lnTo>
                  <a:lnTo>
                    <a:pt x="2634437" y="756513"/>
                  </a:lnTo>
                  <a:lnTo>
                    <a:pt x="2629179" y="755015"/>
                  </a:lnTo>
                  <a:lnTo>
                    <a:pt x="2633497" y="756196"/>
                  </a:lnTo>
                  <a:lnTo>
                    <a:pt x="2633954" y="756348"/>
                  </a:lnTo>
                  <a:lnTo>
                    <a:pt x="2634272" y="756450"/>
                  </a:lnTo>
                  <a:lnTo>
                    <a:pt x="2634437" y="756513"/>
                  </a:lnTo>
                  <a:lnTo>
                    <a:pt x="2634437" y="47561"/>
                  </a:lnTo>
                  <a:lnTo>
                    <a:pt x="2593594" y="48412"/>
                  </a:lnTo>
                  <a:lnTo>
                    <a:pt x="2743390" y="45262"/>
                  </a:lnTo>
                  <a:lnTo>
                    <a:pt x="2693555" y="43764"/>
                  </a:lnTo>
                  <a:lnTo>
                    <a:pt x="2295715" y="52108"/>
                  </a:lnTo>
                  <a:lnTo>
                    <a:pt x="2097265" y="58801"/>
                  </a:lnTo>
                  <a:lnTo>
                    <a:pt x="2096833" y="58813"/>
                  </a:lnTo>
                  <a:lnTo>
                    <a:pt x="1640636" y="68364"/>
                  </a:lnTo>
                  <a:lnTo>
                    <a:pt x="1537144" y="71805"/>
                  </a:lnTo>
                  <a:lnTo>
                    <a:pt x="1278661" y="77228"/>
                  </a:lnTo>
                  <a:lnTo>
                    <a:pt x="1278470" y="77228"/>
                  </a:lnTo>
                  <a:lnTo>
                    <a:pt x="1175385" y="75577"/>
                  </a:lnTo>
                  <a:lnTo>
                    <a:pt x="1020559" y="64846"/>
                  </a:lnTo>
                  <a:lnTo>
                    <a:pt x="919213" y="54267"/>
                  </a:lnTo>
                  <a:lnTo>
                    <a:pt x="769937" y="43421"/>
                  </a:lnTo>
                  <a:lnTo>
                    <a:pt x="670534" y="41694"/>
                  </a:lnTo>
                  <a:lnTo>
                    <a:pt x="571080" y="37426"/>
                  </a:lnTo>
                  <a:lnTo>
                    <a:pt x="474878" y="34366"/>
                  </a:lnTo>
                  <a:lnTo>
                    <a:pt x="428726" y="28981"/>
                  </a:lnTo>
                  <a:lnTo>
                    <a:pt x="382917" y="24853"/>
                  </a:lnTo>
                  <a:lnTo>
                    <a:pt x="337248" y="16929"/>
                  </a:lnTo>
                  <a:lnTo>
                    <a:pt x="264083" y="673"/>
                  </a:lnTo>
                  <a:lnTo>
                    <a:pt x="235597" y="0"/>
                  </a:lnTo>
                  <a:lnTo>
                    <a:pt x="178066" y="1206"/>
                  </a:lnTo>
                  <a:lnTo>
                    <a:pt x="126174" y="8648"/>
                  </a:lnTo>
                  <a:lnTo>
                    <a:pt x="85407" y="22199"/>
                  </a:lnTo>
                  <a:lnTo>
                    <a:pt x="33896" y="72821"/>
                  </a:lnTo>
                  <a:lnTo>
                    <a:pt x="21488" y="112458"/>
                  </a:lnTo>
                  <a:lnTo>
                    <a:pt x="16814" y="162102"/>
                  </a:lnTo>
                  <a:lnTo>
                    <a:pt x="15481" y="215480"/>
                  </a:lnTo>
                  <a:lnTo>
                    <a:pt x="14706" y="271386"/>
                  </a:lnTo>
                  <a:lnTo>
                    <a:pt x="14706" y="272656"/>
                  </a:lnTo>
                  <a:lnTo>
                    <a:pt x="14706" y="277736"/>
                  </a:lnTo>
                  <a:lnTo>
                    <a:pt x="15506" y="328536"/>
                  </a:lnTo>
                  <a:lnTo>
                    <a:pt x="17576" y="381838"/>
                  </a:lnTo>
                  <a:lnTo>
                    <a:pt x="22593" y="437629"/>
                  </a:lnTo>
                  <a:lnTo>
                    <a:pt x="23812" y="460463"/>
                  </a:lnTo>
                  <a:lnTo>
                    <a:pt x="24015" y="464273"/>
                  </a:lnTo>
                  <a:lnTo>
                    <a:pt x="20574" y="487210"/>
                  </a:lnTo>
                  <a:lnTo>
                    <a:pt x="12458" y="506437"/>
                  </a:lnTo>
                  <a:lnTo>
                    <a:pt x="0" y="527024"/>
                  </a:lnTo>
                  <a:lnTo>
                    <a:pt x="1384" y="532079"/>
                  </a:lnTo>
                  <a:lnTo>
                    <a:pt x="15303" y="555917"/>
                  </a:lnTo>
                  <a:lnTo>
                    <a:pt x="23075" y="567182"/>
                  </a:lnTo>
                  <a:lnTo>
                    <a:pt x="32651" y="593661"/>
                  </a:lnTo>
                  <a:lnTo>
                    <a:pt x="33426" y="594918"/>
                  </a:lnTo>
                  <a:lnTo>
                    <a:pt x="43954" y="621372"/>
                  </a:lnTo>
                  <a:lnTo>
                    <a:pt x="48539" y="628891"/>
                  </a:lnTo>
                  <a:lnTo>
                    <a:pt x="60718" y="646430"/>
                  </a:lnTo>
                  <a:lnTo>
                    <a:pt x="89560" y="661060"/>
                  </a:lnTo>
                  <a:lnTo>
                    <a:pt x="94094" y="664781"/>
                  </a:lnTo>
                  <a:lnTo>
                    <a:pt x="98526" y="682472"/>
                  </a:lnTo>
                  <a:lnTo>
                    <a:pt x="102336" y="700176"/>
                  </a:lnTo>
                  <a:lnTo>
                    <a:pt x="107378" y="716584"/>
                  </a:lnTo>
                  <a:lnTo>
                    <a:pt x="115379" y="725309"/>
                  </a:lnTo>
                  <a:lnTo>
                    <a:pt x="125361" y="728903"/>
                  </a:lnTo>
                  <a:lnTo>
                    <a:pt x="160350" y="743419"/>
                  </a:lnTo>
                  <a:lnTo>
                    <a:pt x="199859" y="756564"/>
                  </a:lnTo>
                  <a:lnTo>
                    <a:pt x="206451" y="758964"/>
                  </a:lnTo>
                  <a:lnTo>
                    <a:pt x="253695" y="768134"/>
                  </a:lnTo>
                  <a:lnTo>
                    <a:pt x="302171" y="769658"/>
                  </a:lnTo>
                  <a:lnTo>
                    <a:pt x="351904" y="759726"/>
                  </a:lnTo>
                  <a:lnTo>
                    <a:pt x="451827" y="751281"/>
                  </a:lnTo>
                  <a:lnTo>
                    <a:pt x="486829" y="765797"/>
                  </a:lnTo>
                  <a:lnTo>
                    <a:pt x="526135" y="767511"/>
                  </a:lnTo>
                  <a:lnTo>
                    <a:pt x="563079" y="775627"/>
                  </a:lnTo>
                  <a:lnTo>
                    <a:pt x="590892" y="805535"/>
                  </a:lnTo>
                  <a:lnTo>
                    <a:pt x="629196" y="807275"/>
                  </a:lnTo>
                  <a:lnTo>
                    <a:pt x="663359" y="800201"/>
                  </a:lnTo>
                  <a:lnTo>
                    <a:pt x="692696" y="781799"/>
                  </a:lnTo>
                  <a:lnTo>
                    <a:pt x="716572" y="752094"/>
                  </a:lnTo>
                  <a:lnTo>
                    <a:pt x="736752" y="730072"/>
                  </a:lnTo>
                  <a:lnTo>
                    <a:pt x="760907" y="718134"/>
                  </a:lnTo>
                  <a:lnTo>
                    <a:pt x="787742" y="715035"/>
                  </a:lnTo>
                  <a:lnTo>
                    <a:pt x="815936" y="716978"/>
                  </a:lnTo>
                  <a:lnTo>
                    <a:pt x="838352" y="720318"/>
                  </a:lnTo>
                  <a:lnTo>
                    <a:pt x="851560" y="731481"/>
                  </a:lnTo>
                  <a:lnTo>
                    <a:pt x="854417" y="746658"/>
                  </a:lnTo>
                  <a:lnTo>
                    <a:pt x="845959" y="769696"/>
                  </a:lnTo>
                  <a:lnTo>
                    <a:pt x="844677" y="772274"/>
                  </a:lnTo>
                  <a:lnTo>
                    <a:pt x="840803" y="778700"/>
                  </a:lnTo>
                  <a:lnTo>
                    <a:pt x="940765" y="776605"/>
                  </a:lnTo>
                  <a:lnTo>
                    <a:pt x="840803" y="778700"/>
                  </a:lnTo>
                  <a:lnTo>
                    <a:pt x="838504" y="785101"/>
                  </a:lnTo>
                  <a:lnTo>
                    <a:pt x="839330" y="790168"/>
                  </a:lnTo>
                  <a:lnTo>
                    <a:pt x="839431" y="790829"/>
                  </a:lnTo>
                  <a:lnTo>
                    <a:pt x="839533" y="791425"/>
                  </a:lnTo>
                  <a:lnTo>
                    <a:pt x="844194" y="791337"/>
                  </a:lnTo>
                  <a:lnTo>
                    <a:pt x="892251" y="780161"/>
                  </a:lnTo>
                  <a:lnTo>
                    <a:pt x="940892" y="776617"/>
                  </a:lnTo>
                  <a:lnTo>
                    <a:pt x="1014742" y="781405"/>
                  </a:lnTo>
                  <a:lnTo>
                    <a:pt x="1039355" y="783437"/>
                  </a:lnTo>
                  <a:lnTo>
                    <a:pt x="1088631" y="779868"/>
                  </a:lnTo>
                  <a:lnTo>
                    <a:pt x="1135380" y="778878"/>
                  </a:lnTo>
                  <a:lnTo>
                    <a:pt x="1182420" y="782980"/>
                  </a:lnTo>
                  <a:lnTo>
                    <a:pt x="1230045" y="794677"/>
                  </a:lnTo>
                  <a:lnTo>
                    <a:pt x="1278407" y="811453"/>
                  </a:lnTo>
                  <a:lnTo>
                    <a:pt x="1317650" y="825868"/>
                  </a:lnTo>
                  <a:lnTo>
                    <a:pt x="1358430" y="836447"/>
                  </a:lnTo>
                  <a:lnTo>
                    <a:pt x="1399692" y="840663"/>
                  </a:lnTo>
                  <a:lnTo>
                    <a:pt x="1440370" y="834732"/>
                  </a:lnTo>
                  <a:lnTo>
                    <a:pt x="1479372" y="813587"/>
                  </a:lnTo>
                  <a:lnTo>
                    <a:pt x="1515973" y="779614"/>
                  </a:lnTo>
                  <a:lnTo>
                    <a:pt x="1516938" y="779589"/>
                  </a:lnTo>
                  <a:lnTo>
                    <a:pt x="1532001" y="776922"/>
                  </a:lnTo>
                  <a:lnTo>
                    <a:pt x="1547672" y="776592"/>
                  </a:lnTo>
                  <a:lnTo>
                    <a:pt x="1577898" y="772147"/>
                  </a:lnTo>
                  <a:lnTo>
                    <a:pt x="1580172" y="775309"/>
                  </a:lnTo>
                  <a:lnTo>
                    <a:pt x="2623426" y="753452"/>
                  </a:lnTo>
                  <a:lnTo>
                    <a:pt x="2619794" y="752856"/>
                  </a:lnTo>
                  <a:lnTo>
                    <a:pt x="2600350" y="747141"/>
                  </a:lnTo>
                  <a:lnTo>
                    <a:pt x="2623426" y="753452"/>
                  </a:lnTo>
                  <a:lnTo>
                    <a:pt x="2623680" y="753452"/>
                  </a:lnTo>
                  <a:lnTo>
                    <a:pt x="2586647" y="742899"/>
                  </a:lnTo>
                  <a:lnTo>
                    <a:pt x="2592679" y="744537"/>
                  </a:lnTo>
                  <a:lnTo>
                    <a:pt x="2613964" y="750443"/>
                  </a:lnTo>
                  <a:lnTo>
                    <a:pt x="2626741" y="753986"/>
                  </a:lnTo>
                  <a:lnTo>
                    <a:pt x="2625661" y="754011"/>
                  </a:lnTo>
                  <a:lnTo>
                    <a:pt x="2624048" y="753554"/>
                  </a:lnTo>
                  <a:lnTo>
                    <a:pt x="2623578" y="753478"/>
                  </a:lnTo>
                  <a:lnTo>
                    <a:pt x="1580172" y="775309"/>
                  </a:lnTo>
                  <a:lnTo>
                    <a:pt x="1580603" y="775906"/>
                  </a:lnTo>
                  <a:lnTo>
                    <a:pt x="1598650" y="800925"/>
                  </a:lnTo>
                  <a:lnTo>
                    <a:pt x="1625015" y="818159"/>
                  </a:lnTo>
                  <a:lnTo>
                    <a:pt x="1655381" y="827684"/>
                  </a:lnTo>
                  <a:lnTo>
                    <a:pt x="1688147" y="832078"/>
                  </a:lnTo>
                  <a:lnTo>
                    <a:pt x="1739925" y="834809"/>
                  </a:lnTo>
                  <a:lnTo>
                    <a:pt x="1791690" y="836269"/>
                  </a:lnTo>
                  <a:lnTo>
                    <a:pt x="1999119" y="849706"/>
                  </a:lnTo>
                  <a:lnTo>
                    <a:pt x="2155012" y="852779"/>
                  </a:lnTo>
                  <a:lnTo>
                    <a:pt x="2207056" y="851700"/>
                  </a:lnTo>
                  <a:lnTo>
                    <a:pt x="2311311" y="845705"/>
                  </a:lnTo>
                  <a:lnTo>
                    <a:pt x="2418905" y="829475"/>
                  </a:lnTo>
                  <a:lnTo>
                    <a:pt x="2472321" y="819454"/>
                  </a:lnTo>
                  <a:lnTo>
                    <a:pt x="2580132" y="804494"/>
                  </a:lnTo>
                  <a:lnTo>
                    <a:pt x="2635161" y="800811"/>
                  </a:lnTo>
                  <a:lnTo>
                    <a:pt x="2643784" y="798080"/>
                  </a:lnTo>
                  <a:lnTo>
                    <a:pt x="2652712" y="789000"/>
                  </a:lnTo>
                  <a:lnTo>
                    <a:pt x="2661602" y="778662"/>
                  </a:lnTo>
                  <a:lnTo>
                    <a:pt x="2670098" y="769581"/>
                  </a:lnTo>
                  <a:lnTo>
                    <a:pt x="2650769" y="761923"/>
                  </a:lnTo>
                  <a:lnTo>
                    <a:pt x="2648686" y="761111"/>
                  </a:lnTo>
                  <a:lnTo>
                    <a:pt x="2648686" y="761479"/>
                  </a:lnTo>
                  <a:lnTo>
                    <a:pt x="2647200" y="761174"/>
                  </a:lnTo>
                  <a:lnTo>
                    <a:pt x="2645994" y="760463"/>
                  </a:lnTo>
                  <a:lnTo>
                    <a:pt x="2648686" y="761479"/>
                  </a:lnTo>
                  <a:lnTo>
                    <a:pt x="2648686" y="761111"/>
                  </a:lnTo>
                  <a:lnTo>
                    <a:pt x="2643670" y="759117"/>
                  </a:lnTo>
                  <a:lnTo>
                    <a:pt x="2643517" y="759015"/>
                  </a:lnTo>
                  <a:lnTo>
                    <a:pt x="2643352" y="758964"/>
                  </a:lnTo>
                  <a:lnTo>
                    <a:pt x="2643022" y="758723"/>
                  </a:lnTo>
                  <a:lnTo>
                    <a:pt x="2643517" y="759015"/>
                  </a:lnTo>
                  <a:lnTo>
                    <a:pt x="2652712" y="762330"/>
                  </a:lnTo>
                  <a:lnTo>
                    <a:pt x="2650769" y="761923"/>
                  </a:lnTo>
                  <a:lnTo>
                    <a:pt x="2651849" y="762342"/>
                  </a:lnTo>
                  <a:lnTo>
                    <a:pt x="2670098" y="769581"/>
                  </a:lnTo>
                  <a:lnTo>
                    <a:pt x="2803080" y="746480"/>
                  </a:lnTo>
                  <a:lnTo>
                    <a:pt x="2898775" y="783844"/>
                  </a:lnTo>
                  <a:lnTo>
                    <a:pt x="2946971" y="799350"/>
                  </a:lnTo>
                  <a:lnTo>
                    <a:pt x="2995371" y="811034"/>
                  </a:lnTo>
                  <a:lnTo>
                    <a:pt x="3092780" y="826782"/>
                  </a:lnTo>
                  <a:lnTo>
                    <a:pt x="3191116" y="838695"/>
                  </a:lnTo>
                  <a:lnTo>
                    <a:pt x="3290176" y="840435"/>
                  </a:lnTo>
                  <a:lnTo>
                    <a:pt x="3339960" y="838123"/>
                  </a:lnTo>
                  <a:lnTo>
                    <a:pt x="3389985" y="837069"/>
                  </a:lnTo>
                  <a:lnTo>
                    <a:pt x="3540950" y="819937"/>
                  </a:lnTo>
                  <a:lnTo>
                    <a:pt x="3592461" y="821397"/>
                  </a:lnTo>
                  <a:lnTo>
                    <a:pt x="3644061" y="826668"/>
                  </a:lnTo>
                  <a:lnTo>
                    <a:pt x="3747160" y="833399"/>
                  </a:lnTo>
                  <a:lnTo>
                    <a:pt x="3798684" y="834859"/>
                  </a:lnTo>
                  <a:lnTo>
                    <a:pt x="3850081" y="831240"/>
                  </a:lnTo>
                  <a:lnTo>
                    <a:pt x="3901363" y="821270"/>
                  </a:lnTo>
                  <a:lnTo>
                    <a:pt x="3948379" y="835533"/>
                  </a:lnTo>
                  <a:lnTo>
                    <a:pt x="3991737" y="834618"/>
                  </a:lnTo>
                  <a:lnTo>
                    <a:pt x="4031437" y="818553"/>
                  </a:lnTo>
                  <a:lnTo>
                    <a:pt x="4067467" y="786041"/>
                  </a:lnTo>
                  <a:lnTo>
                    <a:pt x="4121175" y="784910"/>
                  </a:lnTo>
                  <a:lnTo>
                    <a:pt x="4175277" y="782510"/>
                  </a:lnTo>
                  <a:lnTo>
                    <a:pt x="4229405" y="781367"/>
                  </a:lnTo>
                  <a:lnTo>
                    <a:pt x="4283075" y="777709"/>
                  </a:lnTo>
                  <a:lnTo>
                    <a:pt x="4326636" y="776795"/>
                  </a:lnTo>
                  <a:lnTo>
                    <a:pt x="4369689" y="770813"/>
                  </a:lnTo>
                  <a:lnTo>
                    <a:pt x="4410900" y="757237"/>
                  </a:lnTo>
                  <a:lnTo>
                    <a:pt x="4448797" y="724687"/>
                  </a:lnTo>
                  <a:lnTo>
                    <a:pt x="4474222" y="708914"/>
                  </a:lnTo>
                  <a:lnTo>
                    <a:pt x="4505934" y="704443"/>
                  </a:lnTo>
                  <a:lnTo>
                    <a:pt x="4540669" y="704989"/>
                  </a:lnTo>
                  <a:lnTo>
                    <a:pt x="4619993" y="703326"/>
                  </a:lnTo>
                  <a:lnTo>
                    <a:pt x="4663529" y="701141"/>
                  </a:lnTo>
                  <a:lnTo>
                    <a:pt x="4704308" y="686308"/>
                  </a:lnTo>
                  <a:lnTo>
                    <a:pt x="4740986" y="655053"/>
                  </a:lnTo>
                  <a:lnTo>
                    <a:pt x="4759350" y="640702"/>
                  </a:lnTo>
                  <a:lnTo>
                    <a:pt x="4783086" y="633844"/>
                  </a:lnTo>
                  <a:lnTo>
                    <a:pt x="4809083" y="635850"/>
                  </a:lnTo>
                  <a:lnTo>
                    <a:pt x="4834077" y="639127"/>
                  </a:lnTo>
                  <a:lnTo>
                    <a:pt x="4881092" y="644499"/>
                  </a:lnTo>
                  <a:lnTo>
                    <a:pt x="4904765" y="646544"/>
                  </a:lnTo>
                  <a:lnTo>
                    <a:pt x="4928425" y="648589"/>
                  </a:lnTo>
                  <a:lnTo>
                    <a:pt x="4975961" y="650138"/>
                  </a:lnTo>
                  <a:lnTo>
                    <a:pt x="5071465" y="648131"/>
                  </a:lnTo>
                  <a:lnTo>
                    <a:pt x="5119294" y="644588"/>
                  </a:lnTo>
                  <a:lnTo>
                    <a:pt x="5215077" y="646391"/>
                  </a:lnTo>
                  <a:lnTo>
                    <a:pt x="5262918" y="653008"/>
                  </a:lnTo>
                  <a:lnTo>
                    <a:pt x="5310594" y="660908"/>
                  </a:lnTo>
                  <a:lnTo>
                    <a:pt x="5353875" y="666343"/>
                  </a:lnTo>
                  <a:lnTo>
                    <a:pt x="5399163" y="667943"/>
                  </a:lnTo>
                  <a:lnTo>
                    <a:pt x="5490591" y="652056"/>
                  </a:lnTo>
                  <a:lnTo>
                    <a:pt x="5588990" y="637286"/>
                  </a:lnTo>
                  <a:lnTo>
                    <a:pt x="5687085" y="630148"/>
                  </a:lnTo>
                  <a:lnTo>
                    <a:pt x="5736260" y="631659"/>
                  </a:lnTo>
                  <a:lnTo>
                    <a:pt x="5785574" y="634441"/>
                  </a:lnTo>
                  <a:lnTo>
                    <a:pt x="5835167" y="641019"/>
                  </a:lnTo>
                  <a:lnTo>
                    <a:pt x="5893105" y="658863"/>
                  </a:lnTo>
                  <a:lnTo>
                    <a:pt x="5923407" y="711581"/>
                  </a:lnTo>
                  <a:lnTo>
                    <a:pt x="5924461" y="714095"/>
                  </a:lnTo>
                  <a:lnTo>
                    <a:pt x="5930747" y="727938"/>
                  </a:lnTo>
                  <a:lnTo>
                    <a:pt x="5942254" y="751827"/>
                  </a:lnTo>
                  <a:lnTo>
                    <a:pt x="5973686" y="775309"/>
                  </a:lnTo>
                  <a:lnTo>
                    <a:pt x="6013107" y="782104"/>
                  </a:lnTo>
                  <a:lnTo>
                    <a:pt x="6056058" y="778662"/>
                  </a:lnTo>
                  <a:lnTo>
                    <a:pt x="6106630" y="768705"/>
                  </a:lnTo>
                  <a:lnTo>
                    <a:pt x="6310096" y="746658"/>
                  </a:lnTo>
                  <a:lnTo>
                    <a:pt x="6513754" y="733501"/>
                  </a:lnTo>
                  <a:lnTo>
                    <a:pt x="6564414" y="727367"/>
                  </a:lnTo>
                  <a:lnTo>
                    <a:pt x="6779831" y="710145"/>
                  </a:lnTo>
                  <a:lnTo>
                    <a:pt x="6789179" y="736625"/>
                  </a:lnTo>
                  <a:lnTo>
                    <a:pt x="6791503" y="742924"/>
                  </a:lnTo>
                  <a:lnTo>
                    <a:pt x="6795719" y="778408"/>
                  </a:lnTo>
                  <a:lnTo>
                    <a:pt x="6793319" y="816559"/>
                  </a:lnTo>
                  <a:lnTo>
                    <a:pt x="6787985" y="840816"/>
                  </a:lnTo>
                  <a:lnTo>
                    <a:pt x="6785089" y="854849"/>
                  </a:lnTo>
                  <a:lnTo>
                    <a:pt x="6813182" y="855522"/>
                  </a:lnTo>
                  <a:lnTo>
                    <a:pt x="6837972" y="857554"/>
                  </a:lnTo>
                  <a:lnTo>
                    <a:pt x="6860260" y="859624"/>
                  </a:lnTo>
                  <a:lnTo>
                    <a:pt x="6986333" y="856983"/>
                  </a:lnTo>
                  <a:lnTo>
                    <a:pt x="7090423" y="858608"/>
                  </a:lnTo>
                  <a:lnTo>
                    <a:pt x="7293229" y="872147"/>
                  </a:lnTo>
                  <a:lnTo>
                    <a:pt x="7490739" y="876896"/>
                  </a:lnTo>
                  <a:lnTo>
                    <a:pt x="7543139" y="875804"/>
                  </a:lnTo>
                  <a:lnTo>
                    <a:pt x="7700899" y="880110"/>
                  </a:lnTo>
                  <a:lnTo>
                    <a:pt x="7753070" y="885367"/>
                  </a:lnTo>
                  <a:lnTo>
                    <a:pt x="7804785" y="895718"/>
                  </a:lnTo>
                  <a:lnTo>
                    <a:pt x="7812710" y="895553"/>
                  </a:lnTo>
                  <a:lnTo>
                    <a:pt x="7821409" y="892835"/>
                  </a:lnTo>
                  <a:lnTo>
                    <a:pt x="7828394" y="887603"/>
                  </a:lnTo>
                  <a:lnTo>
                    <a:pt x="7831239" y="883729"/>
                  </a:lnTo>
                  <a:lnTo>
                    <a:pt x="7829550" y="869797"/>
                  </a:lnTo>
                  <a:lnTo>
                    <a:pt x="7822971" y="861047"/>
                  </a:lnTo>
                  <a:lnTo>
                    <a:pt x="7813116" y="854900"/>
                  </a:lnTo>
                  <a:lnTo>
                    <a:pt x="7801635" y="851331"/>
                  </a:lnTo>
                  <a:lnTo>
                    <a:pt x="7652283" y="836676"/>
                  </a:lnTo>
                  <a:lnTo>
                    <a:pt x="7600886" y="823772"/>
                  </a:lnTo>
                  <a:lnTo>
                    <a:pt x="7561148" y="800481"/>
                  </a:lnTo>
                  <a:lnTo>
                    <a:pt x="7534059" y="762939"/>
                  </a:lnTo>
                  <a:lnTo>
                    <a:pt x="7520660" y="712406"/>
                  </a:lnTo>
                  <a:lnTo>
                    <a:pt x="7565250" y="693686"/>
                  </a:lnTo>
                  <a:lnTo>
                    <a:pt x="7610767" y="683844"/>
                  </a:lnTo>
                  <a:lnTo>
                    <a:pt x="7656741" y="677799"/>
                  </a:lnTo>
                  <a:lnTo>
                    <a:pt x="7702817" y="676833"/>
                  </a:lnTo>
                  <a:lnTo>
                    <a:pt x="7748664" y="682218"/>
                  </a:lnTo>
                  <a:lnTo>
                    <a:pt x="7793914" y="695248"/>
                  </a:lnTo>
                  <a:lnTo>
                    <a:pt x="7830439" y="703376"/>
                  </a:lnTo>
                  <a:lnTo>
                    <a:pt x="7866443" y="706424"/>
                  </a:lnTo>
                  <a:lnTo>
                    <a:pt x="7902422" y="708215"/>
                  </a:lnTo>
                  <a:lnTo>
                    <a:pt x="8021879" y="705713"/>
                  </a:lnTo>
                  <a:lnTo>
                    <a:pt x="8156486" y="711784"/>
                  </a:lnTo>
                  <a:lnTo>
                    <a:pt x="8208835" y="710692"/>
                  </a:lnTo>
                  <a:lnTo>
                    <a:pt x="8260651" y="703249"/>
                  </a:lnTo>
                  <a:lnTo>
                    <a:pt x="8337537" y="668616"/>
                  </a:lnTo>
                  <a:lnTo>
                    <a:pt x="8366620" y="662914"/>
                  </a:lnTo>
                  <a:lnTo>
                    <a:pt x="8396694" y="664832"/>
                  </a:lnTo>
                  <a:lnTo>
                    <a:pt x="8425116" y="668045"/>
                  </a:lnTo>
                  <a:lnTo>
                    <a:pt x="8474291" y="678446"/>
                  </a:lnTo>
                  <a:lnTo>
                    <a:pt x="8572690" y="690359"/>
                  </a:lnTo>
                  <a:lnTo>
                    <a:pt x="8671725" y="697179"/>
                  </a:lnTo>
                  <a:lnTo>
                    <a:pt x="8721598" y="697407"/>
                  </a:lnTo>
                  <a:lnTo>
                    <a:pt x="8774303" y="701382"/>
                  </a:lnTo>
                  <a:lnTo>
                    <a:pt x="8825827" y="711733"/>
                  </a:lnTo>
                  <a:lnTo>
                    <a:pt x="8876360" y="723379"/>
                  </a:lnTo>
                  <a:lnTo>
                    <a:pt x="8926271" y="738847"/>
                  </a:lnTo>
                  <a:lnTo>
                    <a:pt x="8975827" y="755586"/>
                  </a:lnTo>
                  <a:lnTo>
                    <a:pt x="9074899" y="783996"/>
                  </a:lnTo>
                  <a:lnTo>
                    <a:pt x="9125318" y="796912"/>
                  </a:lnTo>
                  <a:lnTo>
                    <a:pt x="9175813" y="806018"/>
                  </a:lnTo>
                  <a:lnTo>
                    <a:pt x="9378201" y="837349"/>
                  </a:lnTo>
                  <a:lnTo>
                    <a:pt x="9479089" y="858100"/>
                  </a:lnTo>
                  <a:lnTo>
                    <a:pt x="9516250" y="857313"/>
                  </a:lnTo>
                  <a:lnTo>
                    <a:pt x="9548190" y="841400"/>
                  </a:lnTo>
                  <a:lnTo>
                    <a:pt x="9572142" y="811682"/>
                  </a:lnTo>
                  <a:lnTo>
                    <a:pt x="9585452" y="773303"/>
                  </a:lnTo>
                  <a:lnTo>
                    <a:pt x="9585388" y="728840"/>
                  </a:lnTo>
                  <a:lnTo>
                    <a:pt x="9575648" y="688403"/>
                  </a:lnTo>
                  <a:lnTo>
                    <a:pt x="9575495" y="687133"/>
                  </a:lnTo>
                  <a:lnTo>
                    <a:pt x="9575317" y="684593"/>
                  </a:lnTo>
                  <a:lnTo>
                    <a:pt x="9575140" y="682053"/>
                  </a:lnTo>
                  <a:lnTo>
                    <a:pt x="9574962" y="679513"/>
                  </a:lnTo>
                  <a:lnTo>
                    <a:pt x="9574809" y="678256"/>
                  </a:lnTo>
                  <a:lnTo>
                    <a:pt x="9574632" y="675716"/>
                  </a:lnTo>
                  <a:lnTo>
                    <a:pt x="9574454" y="673176"/>
                  </a:lnTo>
                  <a:lnTo>
                    <a:pt x="9574276" y="670636"/>
                  </a:lnTo>
                  <a:lnTo>
                    <a:pt x="9574136" y="669378"/>
                  </a:lnTo>
                  <a:lnTo>
                    <a:pt x="9594456" y="625754"/>
                  </a:lnTo>
                  <a:lnTo>
                    <a:pt x="9637128" y="609434"/>
                  </a:lnTo>
                  <a:lnTo>
                    <a:pt x="9638081" y="609422"/>
                  </a:lnTo>
                  <a:lnTo>
                    <a:pt x="9660687" y="606590"/>
                  </a:lnTo>
                  <a:lnTo>
                    <a:pt x="9684868" y="599732"/>
                  </a:lnTo>
                  <a:lnTo>
                    <a:pt x="9699650" y="581634"/>
                  </a:lnTo>
                  <a:lnTo>
                    <a:pt x="9703498" y="559955"/>
                  </a:lnTo>
                  <a:lnTo>
                    <a:pt x="9694824" y="537273"/>
                  </a:lnTo>
                  <a:lnTo>
                    <a:pt x="9672218" y="513613"/>
                  </a:lnTo>
                  <a:lnTo>
                    <a:pt x="9648812" y="491236"/>
                  </a:lnTo>
                  <a:lnTo>
                    <a:pt x="9634499" y="464870"/>
                  </a:lnTo>
                  <a:lnTo>
                    <a:pt x="9656102" y="404710"/>
                  </a:lnTo>
                  <a:lnTo>
                    <a:pt x="9706280" y="376986"/>
                  </a:lnTo>
                  <a:lnTo>
                    <a:pt x="9749295" y="363372"/>
                  </a:lnTo>
                  <a:lnTo>
                    <a:pt x="9761626" y="354228"/>
                  </a:lnTo>
                  <a:lnTo>
                    <a:pt x="9768053" y="342658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967681" y="3704464"/>
              <a:ext cx="136803" cy="98611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638718" y="3641376"/>
              <a:ext cx="213836" cy="6669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482870" y="4681572"/>
              <a:ext cx="133350" cy="133350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482870" y="5272122"/>
              <a:ext cx="133350" cy="133350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482870" y="5862672"/>
              <a:ext cx="133350" cy="133350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7070120" y="2898841"/>
            <a:ext cx="8852535" cy="325183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700" b="1" i="1" spc="-10" dirty="0">
                <a:latin typeface="Trebuchet MS"/>
                <a:cs typeface="Trebuchet MS"/>
              </a:rPr>
              <a:t>Deportes</a:t>
            </a:r>
            <a:r>
              <a:rPr sz="3700" b="1" i="1" spc="-180" dirty="0">
                <a:latin typeface="Trebuchet MS"/>
                <a:cs typeface="Trebuchet MS"/>
              </a:rPr>
              <a:t> </a:t>
            </a:r>
            <a:r>
              <a:rPr sz="3700" b="1" i="1" dirty="0">
                <a:latin typeface="Trebuchet MS"/>
                <a:cs typeface="Trebuchet MS"/>
              </a:rPr>
              <a:t>Disponibles</a:t>
            </a:r>
            <a:r>
              <a:rPr sz="3700" b="1" i="1" spc="-175" dirty="0">
                <a:latin typeface="Trebuchet MS"/>
                <a:cs typeface="Trebuchet MS"/>
              </a:rPr>
              <a:t> </a:t>
            </a:r>
            <a:r>
              <a:rPr sz="3700" b="1" i="1" spc="455" dirty="0">
                <a:latin typeface="Trebuchet MS"/>
                <a:cs typeface="Trebuchet MS"/>
              </a:rPr>
              <a:t>/</a:t>
            </a:r>
            <a:r>
              <a:rPr sz="3700" b="1" i="1" spc="-175" dirty="0">
                <a:latin typeface="Trebuchet MS"/>
                <a:cs typeface="Trebuchet MS"/>
              </a:rPr>
              <a:t> </a:t>
            </a:r>
            <a:r>
              <a:rPr sz="3700" b="1" i="1" spc="-10" dirty="0">
                <a:latin typeface="Trebuchet MS"/>
                <a:cs typeface="Trebuchet MS"/>
              </a:rPr>
              <a:t>Available</a:t>
            </a:r>
            <a:r>
              <a:rPr sz="3700" b="1" i="1" spc="-175" dirty="0">
                <a:latin typeface="Trebuchet MS"/>
                <a:cs typeface="Trebuchet MS"/>
              </a:rPr>
              <a:t> </a:t>
            </a:r>
            <a:r>
              <a:rPr sz="3700" b="1" i="1" spc="-10" dirty="0">
                <a:latin typeface="Trebuchet MS"/>
                <a:cs typeface="Trebuchet MS"/>
              </a:rPr>
              <a:t>Sports</a:t>
            </a:r>
            <a:endParaRPr sz="37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3010"/>
              </a:spcBef>
            </a:pPr>
            <a:r>
              <a:rPr sz="3300" spc="-75" dirty="0">
                <a:latin typeface="Trebuchet MS"/>
                <a:cs typeface="Trebuchet MS"/>
              </a:rPr>
              <a:t>Femenino</a:t>
            </a:r>
            <a:r>
              <a:rPr sz="3300" spc="-105" dirty="0">
                <a:latin typeface="Trebuchet MS"/>
                <a:cs typeface="Trebuchet MS"/>
              </a:rPr>
              <a:t> </a:t>
            </a:r>
            <a:r>
              <a:rPr sz="3300" spc="65" dirty="0">
                <a:latin typeface="Trebuchet MS"/>
                <a:cs typeface="Trebuchet MS"/>
              </a:rPr>
              <a:t>/</a:t>
            </a:r>
            <a:r>
              <a:rPr sz="3300" spc="-100" dirty="0">
                <a:latin typeface="Trebuchet MS"/>
                <a:cs typeface="Trebuchet MS"/>
              </a:rPr>
              <a:t> </a:t>
            </a:r>
            <a:r>
              <a:rPr sz="3300" i="1" spc="-10" dirty="0">
                <a:latin typeface="Trebuchet MS"/>
                <a:cs typeface="Trebuchet MS"/>
              </a:rPr>
              <a:t>Women</a:t>
            </a:r>
            <a:endParaRPr sz="3300">
              <a:latin typeface="Trebuchet MS"/>
              <a:cs typeface="Trebuchet MS"/>
            </a:endParaRPr>
          </a:p>
          <a:p>
            <a:pPr marL="732790" marR="839469">
              <a:lnSpc>
                <a:spcPct val="117400"/>
              </a:lnSpc>
            </a:pPr>
            <a:r>
              <a:rPr sz="3300" spc="-30" dirty="0">
                <a:latin typeface="Trebuchet MS"/>
                <a:cs typeface="Trebuchet MS"/>
              </a:rPr>
              <a:t>Voleibol</a:t>
            </a:r>
            <a:r>
              <a:rPr sz="3300" spc="-120" dirty="0">
                <a:latin typeface="Trebuchet MS"/>
                <a:cs typeface="Trebuchet MS"/>
              </a:rPr>
              <a:t> </a:t>
            </a:r>
            <a:r>
              <a:rPr sz="3300" spc="-130" dirty="0">
                <a:latin typeface="Trebuchet MS"/>
                <a:cs typeface="Trebuchet MS"/>
              </a:rPr>
              <a:t>(Primera</a:t>
            </a:r>
            <a:r>
              <a:rPr sz="3300" spc="-105" dirty="0">
                <a:latin typeface="Trebuchet MS"/>
                <a:cs typeface="Trebuchet MS"/>
              </a:rPr>
              <a:t> </a:t>
            </a:r>
            <a:r>
              <a:rPr sz="3300" spc="-220" dirty="0">
                <a:latin typeface="Trebuchet MS"/>
                <a:cs typeface="Trebuchet MS"/>
              </a:rPr>
              <a:t>y</a:t>
            </a:r>
            <a:r>
              <a:rPr sz="3300" spc="-95" dirty="0">
                <a:latin typeface="Trebuchet MS"/>
                <a:cs typeface="Trebuchet MS"/>
              </a:rPr>
              <a:t> </a:t>
            </a:r>
            <a:r>
              <a:rPr sz="3300" spc="75" dirty="0">
                <a:latin typeface="Trebuchet MS"/>
                <a:cs typeface="Trebuchet MS"/>
              </a:rPr>
              <a:t>Segunda</a:t>
            </a:r>
            <a:r>
              <a:rPr sz="3300" spc="-110" dirty="0">
                <a:latin typeface="Trebuchet MS"/>
                <a:cs typeface="Trebuchet MS"/>
              </a:rPr>
              <a:t> </a:t>
            </a:r>
            <a:r>
              <a:rPr sz="3300" spc="-10" dirty="0">
                <a:latin typeface="Trebuchet MS"/>
                <a:cs typeface="Trebuchet MS"/>
              </a:rPr>
              <a:t>Categoría) </a:t>
            </a:r>
            <a:r>
              <a:rPr sz="3300" spc="-90" dirty="0">
                <a:latin typeface="Trebuchet MS"/>
                <a:cs typeface="Trebuchet MS"/>
              </a:rPr>
              <a:t>Fútbol</a:t>
            </a:r>
            <a:r>
              <a:rPr sz="3300" spc="-135" dirty="0">
                <a:latin typeface="Trebuchet MS"/>
                <a:cs typeface="Trebuchet MS"/>
              </a:rPr>
              <a:t> </a:t>
            </a:r>
            <a:r>
              <a:rPr sz="3300" spc="-50" dirty="0">
                <a:latin typeface="Trebuchet MS"/>
                <a:cs typeface="Trebuchet MS"/>
              </a:rPr>
              <a:t>7</a:t>
            </a:r>
            <a:endParaRPr sz="3300">
              <a:latin typeface="Trebuchet MS"/>
              <a:cs typeface="Trebuchet MS"/>
            </a:endParaRPr>
          </a:p>
          <a:p>
            <a:pPr marL="732790">
              <a:lnSpc>
                <a:spcPct val="100000"/>
              </a:lnSpc>
              <a:spcBef>
                <a:spcPts val="690"/>
              </a:spcBef>
            </a:pPr>
            <a:r>
              <a:rPr sz="3300" spc="-10" dirty="0">
                <a:latin typeface="Trebuchet MS"/>
                <a:cs typeface="Trebuchet MS"/>
              </a:rPr>
              <a:t>Basket</a:t>
            </a:r>
            <a:endParaRPr sz="3300">
              <a:latin typeface="Trebuchet MS"/>
              <a:cs typeface="Trebuchet MS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7482870" y="7043772"/>
            <a:ext cx="133350" cy="1314450"/>
            <a:chOff x="7482870" y="7043772"/>
            <a:chExt cx="133350" cy="1314450"/>
          </a:xfrm>
        </p:grpSpPr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482870" y="7043772"/>
              <a:ext cx="133350" cy="13335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482870" y="7634322"/>
              <a:ext cx="133350" cy="13335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482870" y="8224872"/>
              <a:ext cx="133350" cy="133350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7070120" y="6125225"/>
            <a:ext cx="3079750" cy="23876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732790" marR="5080" indent="-720725">
              <a:lnSpc>
                <a:spcPct val="117400"/>
              </a:lnSpc>
              <a:spcBef>
                <a:spcPts val="90"/>
              </a:spcBef>
            </a:pPr>
            <a:r>
              <a:rPr sz="3300" dirty="0">
                <a:latin typeface="Trebuchet MS"/>
                <a:cs typeface="Trebuchet MS"/>
              </a:rPr>
              <a:t>Masculino</a:t>
            </a:r>
            <a:r>
              <a:rPr sz="3300" spc="-150" dirty="0">
                <a:latin typeface="Trebuchet MS"/>
                <a:cs typeface="Trebuchet MS"/>
              </a:rPr>
              <a:t> </a:t>
            </a:r>
            <a:r>
              <a:rPr sz="3300" spc="65" dirty="0">
                <a:latin typeface="Trebuchet MS"/>
                <a:cs typeface="Trebuchet MS"/>
              </a:rPr>
              <a:t>/</a:t>
            </a:r>
            <a:r>
              <a:rPr sz="3300" spc="-150" dirty="0">
                <a:latin typeface="Trebuchet MS"/>
                <a:cs typeface="Trebuchet MS"/>
              </a:rPr>
              <a:t> </a:t>
            </a:r>
            <a:r>
              <a:rPr sz="3300" i="1" spc="-25" dirty="0">
                <a:latin typeface="Trebuchet MS"/>
                <a:cs typeface="Trebuchet MS"/>
              </a:rPr>
              <a:t>Men </a:t>
            </a:r>
            <a:r>
              <a:rPr sz="3300" spc="-90" dirty="0">
                <a:latin typeface="Trebuchet MS"/>
                <a:cs typeface="Trebuchet MS"/>
              </a:rPr>
              <a:t>Fútbol</a:t>
            </a:r>
            <a:r>
              <a:rPr sz="3300" spc="-160" dirty="0">
                <a:latin typeface="Trebuchet MS"/>
                <a:cs typeface="Trebuchet MS"/>
              </a:rPr>
              <a:t> </a:t>
            </a:r>
            <a:r>
              <a:rPr sz="3300" dirty="0">
                <a:latin typeface="Trebuchet MS"/>
                <a:cs typeface="Trebuchet MS"/>
              </a:rPr>
              <a:t>7</a:t>
            </a:r>
            <a:r>
              <a:rPr sz="3300" spc="-150" dirty="0">
                <a:latin typeface="Trebuchet MS"/>
                <a:cs typeface="Trebuchet MS"/>
              </a:rPr>
              <a:t> </a:t>
            </a:r>
            <a:r>
              <a:rPr sz="3300" spc="-220" dirty="0">
                <a:latin typeface="Trebuchet MS"/>
                <a:cs typeface="Trebuchet MS"/>
              </a:rPr>
              <a:t>y</a:t>
            </a:r>
            <a:r>
              <a:rPr sz="3300" spc="-95" dirty="0">
                <a:latin typeface="Trebuchet MS"/>
                <a:cs typeface="Trebuchet MS"/>
              </a:rPr>
              <a:t> </a:t>
            </a:r>
            <a:r>
              <a:rPr sz="3300" spc="-805" dirty="0">
                <a:latin typeface="Trebuchet MS"/>
                <a:cs typeface="Trebuchet MS"/>
              </a:rPr>
              <a:t>11</a:t>
            </a:r>
            <a:r>
              <a:rPr sz="3300" spc="-10" dirty="0">
                <a:latin typeface="Trebuchet MS"/>
                <a:cs typeface="Trebuchet MS"/>
              </a:rPr>
              <a:t> Voilebol Basket</a:t>
            </a:r>
            <a:endParaRPr sz="3300">
              <a:latin typeface="Trebuchet MS"/>
              <a:cs typeface="Trebuchet MS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10565369" y="5539399"/>
            <a:ext cx="7193280" cy="4536440"/>
            <a:chOff x="10565369" y="5539399"/>
            <a:chExt cx="7193280" cy="4536440"/>
          </a:xfrm>
        </p:grpSpPr>
        <p:sp>
          <p:nvSpPr>
            <p:cNvPr id="24" name="object 24"/>
            <p:cNvSpPr/>
            <p:nvPr/>
          </p:nvSpPr>
          <p:spPr>
            <a:xfrm>
              <a:off x="10565369" y="5539399"/>
              <a:ext cx="7193280" cy="4536440"/>
            </a:xfrm>
            <a:custGeom>
              <a:avLst/>
              <a:gdLst/>
              <a:ahLst/>
              <a:cxnLst/>
              <a:rect l="l" t="t" r="r" b="b"/>
              <a:pathLst>
                <a:path w="7193280" h="4536440">
                  <a:moveTo>
                    <a:pt x="5913313" y="439569"/>
                  </a:moveTo>
                  <a:lnTo>
                    <a:pt x="5950324" y="461259"/>
                  </a:lnTo>
                  <a:lnTo>
                    <a:pt x="5986763" y="483373"/>
                  </a:lnTo>
                  <a:lnTo>
                    <a:pt x="6022633" y="505904"/>
                  </a:lnTo>
                  <a:lnTo>
                    <a:pt x="6057934" y="528843"/>
                  </a:lnTo>
                  <a:lnTo>
                    <a:pt x="6092668" y="552185"/>
                  </a:lnTo>
                  <a:lnTo>
                    <a:pt x="6126836" y="575922"/>
                  </a:lnTo>
                  <a:lnTo>
                    <a:pt x="6160439" y="600047"/>
                  </a:lnTo>
                  <a:lnTo>
                    <a:pt x="6193478" y="624553"/>
                  </a:lnTo>
                  <a:lnTo>
                    <a:pt x="6225955" y="649432"/>
                  </a:lnTo>
                  <a:lnTo>
                    <a:pt x="6257871" y="674678"/>
                  </a:lnTo>
                  <a:lnTo>
                    <a:pt x="6289227" y="700283"/>
                  </a:lnTo>
                  <a:lnTo>
                    <a:pt x="6320024" y="726240"/>
                  </a:lnTo>
                  <a:lnTo>
                    <a:pt x="6350264" y="752543"/>
                  </a:lnTo>
                  <a:lnTo>
                    <a:pt x="6379948" y="779183"/>
                  </a:lnTo>
                  <a:lnTo>
                    <a:pt x="6409077" y="806154"/>
                  </a:lnTo>
                  <a:lnTo>
                    <a:pt x="6437652" y="833449"/>
                  </a:lnTo>
                  <a:lnTo>
                    <a:pt x="6465675" y="861061"/>
                  </a:lnTo>
                  <a:lnTo>
                    <a:pt x="6493147" y="888982"/>
                  </a:lnTo>
                  <a:lnTo>
                    <a:pt x="6520069" y="917205"/>
                  </a:lnTo>
                  <a:lnTo>
                    <a:pt x="6546443" y="945723"/>
                  </a:lnTo>
                  <a:lnTo>
                    <a:pt x="6572269" y="974530"/>
                  </a:lnTo>
                  <a:lnTo>
                    <a:pt x="6597548" y="1003617"/>
                  </a:lnTo>
                  <a:lnTo>
                    <a:pt x="6622283" y="1032978"/>
                  </a:lnTo>
                  <a:lnTo>
                    <a:pt x="6646474" y="1062606"/>
                  </a:lnTo>
                  <a:lnTo>
                    <a:pt x="6670123" y="1092493"/>
                  </a:lnTo>
                  <a:lnTo>
                    <a:pt x="6715799" y="1153017"/>
                  </a:lnTo>
                  <a:lnTo>
                    <a:pt x="6759319" y="1214494"/>
                  </a:lnTo>
                  <a:lnTo>
                    <a:pt x="6800695" y="1276866"/>
                  </a:lnTo>
                  <a:lnTo>
                    <a:pt x="6839937" y="1340076"/>
                  </a:lnTo>
                  <a:lnTo>
                    <a:pt x="6877053" y="1404068"/>
                  </a:lnTo>
                  <a:lnTo>
                    <a:pt x="6912054" y="1468783"/>
                  </a:lnTo>
                  <a:lnTo>
                    <a:pt x="6944951" y="1534166"/>
                  </a:lnTo>
                  <a:lnTo>
                    <a:pt x="6975753" y="1600158"/>
                  </a:lnTo>
                  <a:lnTo>
                    <a:pt x="7004470" y="1666703"/>
                  </a:lnTo>
                  <a:lnTo>
                    <a:pt x="7031112" y="1733745"/>
                  </a:lnTo>
                  <a:lnTo>
                    <a:pt x="7055689" y="1801225"/>
                  </a:lnTo>
                  <a:lnTo>
                    <a:pt x="7078210" y="1869086"/>
                  </a:lnTo>
                  <a:lnTo>
                    <a:pt x="7098687" y="1937272"/>
                  </a:lnTo>
                  <a:lnTo>
                    <a:pt x="7117129" y="2005726"/>
                  </a:lnTo>
                  <a:lnTo>
                    <a:pt x="7133545" y="2074391"/>
                  </a:lnTo>
                  <a:lnTo>
                    <a:pt x="7147947" y="2143208"/>
                  </a:lnTo>
                  <a:lnTo>
                    <a:pt x="7160343" y="2212122"/>
                  </a:lnTo>
                  <a:lnTo>
                    <a:pt x="7170744" y="2281076"/>
                  </a:lnTo>
                  <a:lnTo>
                    <a:pt x="7179159" y="2350011"/>
                  </a:lnTo>
                  <a:lnTo>
                    <a:pt x="7185600" y="2418872"/>
                  </a:lnTo>
                  <a:lnTo>
                    <a:pt x="7190075" y="2487601"/>
                  </a:lnTo>
                  <a:lnTo>
                    <a:pt x="7192594" y="2556140"/>
                  </a:lnTo>
                  <a:lnTo>
                    <a:pt x="7193168" y="2624434"/>
                  </a:lnTo>
                  <a:lnTo>
                    <a:pt x="7192729" y="2658471"/>
                  </a:lnTo>
                  <a:lnTo>
                    <a:pt x="7190404" y="2726288"/>
                  </a:lnTo>
                  <a:lnTo>
                    <a:pt x="7186158" y="2793717"/>
                  </a:lnTo>
                  <a:lnTo>
                    <a:pt x="7180002" y="2860700"/>
                  </a:lnTo>
                  <a:lnTo>
                    <a:pt x="7171945" y="2927180"/>
                  </a:lnTo>
                  <a:lnTo>
                    <a:pt x="7161998" y="2993100"/>
                  </a:lnTo>
                  <a:lnTo>
                    <a:pt x="7150170" y="3058404"/>
                  </a:lnTo>
                  <a:lnTo>
                    <a:pt x="7136471" y="3123033"/>
                  </a:lnTo>
                  <a:lnTo>
                    <a:pt x="7120912" y="3186931"/>
                  </a:lnTo>
                  <a:lnTo>
                    <a:pt x="7103502" y="3250040"/>
                  </a:lnTo>
                  <a:lnTo>
                    <a:pt x="7084251" y="3312305"/>
                  </a:lnTo>
                  <a:lnTo>
                    <a:pt x="7063169" y="3373667"/>
                  </a:lnTo>
                  <a:lnTo>
                    <a:pt x="7040267" y="3434070"/>
                  </a:lnTo>
                  <a:lnTo>
                    <a:pt x="7015554" y="3493456"/>
                  </a:lnTo>
                  <a:lnTo>
                    <a:pt x="6989040" y="3551769"/>
                  </a:lnTo>
                  <a:lnTo>
                    <a:pt x="6960735" y="3608951"/>
                  </a:lnTo>
                  <a:lnTo>
                    <a:pt x="6930648" y="3664945"/>
                  </a:lnTo>
                  <a:lnTo>
                    <a:pt x="6898791" y="3719694"/>
                  </a:lnTo>
                  <a:lnTo>
                    <a:pt x="6865173" y="3773142"/>
                  </a:lnTo>
                  <a:lnTo>
                    <a:pt x="6829804" y="3825231"/>
                  </a:lnTo>
                  <a:lnTo>
                    <a:pt x="6792694" y="3875904"/>
                  </a:lnTo>
                  <a:lnTo>
                    <a:pt x="6753853" y="3925103"/>
                  </a:lnTo>
                  <a:lnTo>
                    <a:pt x="6713290" y="3972773"/>
                  </a:lnTo>
                  <a:lnTo>
                    <a:pt x="6671016" y="4018856"/>
                  </a:lnTo>
                  <a:lnTo>
                    <a:pt x="6627041" y="4063294"/>
                  </a:lnTo>
                  <a:lnTo>
                    <a:pt x="6581375" y="4106031"/>
                  </a:lnTo>
                  <a:lnTo>
                    <a:pt x="6534028" y="4147009"/>
                  </a:lnTo>
                  <a:lnTo>
                    <a:pt x="6485009" y="4186172"/>
                  </a:lnTo>
                  <a:lnTo>
                    <a:pt x="6434329" y="4223463"/>
                  </a:lnTo>
                  <a:lnTo>
                    <a:pt x="6381997" y="4258824"/>
                  </a:lnTo>
                  <a:lnTo>
                    <a:pt x="6328024" y="4292198"/>
                  </a:lnTo>
                  <a:lnTo>
                    <a:pt x="6272420" y="4323529"/>
                  </a:lnTo>
                  <a:lnTo>
                    <a:pt x="6215194" y="4352759"/>
                  </a:lnTo>
                  <a:lnTo>
                    <a:pt x="6156356" y="4379831"/>
                  </a:lnTo>
                  <a:lnTo>
                    <a:pt x="6095917" y="4404688"/>
                  </a:lnTo>
                  <a:lnTo>
                    <a:pt x="6024540" y="4430454"/>
                  </a:lnTo>
                  <a:lnTo>
                    <a:pt x="5983483" y="4443668"/>
                  </a:lnTo>
                  <a:lnTo>
                    <a:pt x="5941942" y="4455925"/>
                  </a:lnTo>
                  <a:lnTo>
                    <a:pt x="5899929" y="4467242"/>
                  </a:lnTo>
                  <a:lnTo>
                    <a:pt x="5857457" y="4477634"/>
                  </a:lnTo>
                  <a:lnTo>
                    <a:pt x="5814538" y="4487116"/>
                  </a:lnTo>
                  <a:lnTo>
                    <a:pt x="5771185" y="4495706"/>
                  </a:lnTo>
                  <a:lnTo>
                    <a:pt x="5727409" y="4503419"/>
                  </a:lnTo>
                  <a:lnTo>
                    <a:pt x="5683224" y="4510270"/>
                  </a:lnTo>
                  <a:lnTo>
                    <a:pt x="5638641" y="4516276"/>
                  </a:lnTo>
                  <a:lnTo>
                    <a:pt x="5593674" y="4521453"/>
                  </a:lnTo>
                  <a:lnTo>
                    <a:pt x="5548334" y="4525817"/>
                  </a:lnTo>
                  <a:lnTo>
                    <a:pt x="5502633" y="4529383"/>
                  </a:lnTo>
                  <a:lnTo>
                    <a:pt x="5456585" y="4532167"/>
                  </a:lnTo>
                  <a:lnTo>
                    <a:pt x="5410202" y="4534186"/>
                  </a:lnTo>
                  <a:lnTo>
                    <a:pt x="5363496" y="4535455"/>
                  </a:lnTo>
                  <a:lnTo>
                    <a:pt x="5316479" y="4535991"/>
                  </a:lnTo>
                  <a:lnTo>
                    <a:pt x="5269164" y="4535808"/>
                  </a:lnTo>
                  <a:lnTo>
                    <a:pt x="5221563" y="4534924"/>
                  </a:lnTo>
                  <a:lnTo>
                    <a:pt x="5173689" y="4533353"/>
                  </a:lnTo>
                  <a:lnTo>
                    <a:pt x="5125554" y="4531113"/>
                  </a:lnTo>
                  <a:lnTo>
                    <a:pt x="5077170" y="4528218"/>
                  </a:lnTo>
                  <a:lnTo>
                    <a:pt x="5028551" y="4524685"/>
                  </a:lnTo>
                  <a:lnTo>
                    <a:pt x="4979707" y="4520530"/>
                  </a:lnTo>
                  <a:lnTo>
                    <a:pt x="4930652" y="4515768"/>
                  </a:lnTo>
                  <a:lnTo>
                    <a:pt x="4881398" y="4510416"/>
                  </a:lnTo>
                  <a:lnTo>
                    <a:pt x="4831958" y="4504489"/>
                  </a:lnTo>
                  <a:lnTo>
                    <a:pt x="4782343" y="4498003"/>
                  </a:lnTo>
                  <a:lnTo>
                    <a:pt x="4732566" y="4490975"/>
                  </a:lnTo>
                  <a:lnTo>
                    <a:pt x="4682641" y="4483420"/>
                  </a:lnTo>
                  <a:lnTo>
                    <a:pt x="4632578" y="4475354"/>
                  </a:lnTo>
                  <a:lnTo>
                    <a:pt x="4582390" y="4466793"/>
                  </a:lnTo>
                  <a:lnTo>
                    <a:pt x="4532090" y="4457753"/>
                  </a:lnTo>
                  <a:lnTo>
                    <a:pt x="4481691" y="4448250"/>
                  </a:lnTo>
                  <a:lnTo>
                    <a:pt x="4431204" y="4438299"/>
                  </a:lnTo>
                  <a:lnTo>
                    <a:pt x="4380642" y="4427918"/>
                  </a:lnTo>
                  <a:lnTo>
                    <a:pt x="4330017" y="4417120"/>
                  </a:lnTo>
                  <a:lnTo>
                    <a:pt x="4279342" y="4405924"/>
                  </a:lnTo>
                  <a:lnTo>
                    <a:pt x="4228630" y="4394344"/>
                  </a:lnTo>
                  <a:lnTo>
                    <a:pt x="4177892" y="4382396"/>
                  </a:lnTo>
                  <a:lnTo>
                    <a:pt x="4127141" y="4370097"/>
                  </a:lnTo>
                  <a:lnTo>
                    <a:pt x="4076389" y="4357461"/>
                  </a:lnTo>
                  <a:lnTo>
                    <a:pt x="4025649" y="4344506"/>
                  </a:lnTo>
                  <a:lnTo>
                    <a:pt x="3974933" y="4331247"/>
                  </a:lnTo>
                  <a:lnTo>
                    <a:pt x="3924254" y="4317700"/>
                  </a:lnTo>
                  <a:lnTo>
                    <a:pt x="3873623" y="4303881"/>
                  </a:lnTo>
                  <a:lnTo>
                    <a:pt x="3823054" y="4289806"/>
                  </a:lnTo>
                  <a:lnTo>
                    <a:pt x="3772559" y="4275490"/>
                  </a:lnTo>
                  <a:lnTo>
                    <a:pt x="3722150" y="4260951"/>
                  </a:lnTo>
                  <a:lnTo>
                    <a:pt x="3671839" y="4246202"/>
                  </a:lnTo>
                  <a:lnTo>
                    <a:pt x="3621639" y="4231261"/>
                  </a:lnTo>
                  <a:lnTo>
                    <a:pt x="3571563" y="4216144"/>
                  </a:lnTo>
                  <a:lnTo>
                    <a:pt x="3521622" y="4200866"/>
                  </a:lnTo>
                  <a:lnTo>
                    <a:pt x="3471829" y="4185443"/>
                  </a:lnTo>
                  <a:lnTo>
                    <a:pt x="3422197" y="4169892"/>
                  </a:lnTo>
                  <a:lnTo>
                    <a:pt x="3372738" y="4154227"/>
                  </a:lnTo>
                  <a:lnTo>
                    <a:pt x="3323464" y="4138466"/>
                  </a:lnTo>
                  <a:lnTo>
                    <a:pt x="3274388" y="4122623"/>
                  </a:lnTo>
                  <a:lnTo>
                    <a:pt x="3225522" y="4106716"/>
                  </a:lnTo>
                  <a:lnTo>
                    <a:pt x="3176878" y="4090759"/>
                  </a:lnTo>
                  <a:lnTo>
                    <a:pt x="3128470" y="4074769"/>
                  </a:lnTo>
                  <a:lnTo>
                    <a:pt x="3080308" y="4058761"/>
                  </a:lnTo>
                  <a:lnTo>
                    <a:pt x="2984777" y="4026758"/>
                  </a:lnTo>
                  <a:lnTo>
                    <a:pt x="2890383" y="3994876"/>
                  </a:lnTo>
                  <a:lnTo>
                    <a:pt x="2570399" y="3886086"/>
                  </a:lnTo>
                  <a:lnTo>
                    <a:pt x="2482353" y="3856327"/>
                  </a:lnTo>
                  <a:lnTo>
                    <a:pt x="2395991" y="3827390"/>
                  </a:lnTo>
                  <a:lnTo>
                    <a:pt x="2354934" y="3814692"/>
                  </a:lnTo>
                  <a:lnTo>
                    <a:pt x="2313246" y="3803375"/>
                  </a:lnTo>
                  <a:lnTo>
                    <a:pt x="2270961" y="3793365"/>
                  </a:lnTo>
                  <a:lnTo>
                    <a:pt x="2228113" y="3784586"/>
                  </a:lnTo>
                  <a:lnTo>
                    <a:pt x="2184734" y="3776966"/>
                  </a:lnTo>
                  <a:lnTo>
                    <a:pt x="2140858" y="3770428"/>
                  </a:lnTo>
                  <a:lnTo>
                    <a:pt x="2096520" y="3764899"/>
                  </a:lnTo>
                  <a:lnTo>
                    <a:pt x="2051752" y="3760304"/>
                  </a:lnTo>
                  <a:lnTo>
                    <a:pt x="2006588" y="3756568"/>
                  </a:lnTo>
                  <a:lnTo>
                    <a:pt x="1961062" y="3753618"/>
                  </a:lnTo>
                  <a:lnTo>
                    <a:pt x="1915207" y="3751378"/>
                  </a:lnTo>
                  <a:lnTo>
                    <a:pt x="1869057" y="3749775"/>
                  </a:lnTo>
                  <a:lnTo>
                    <a:pt x="1822645" y="3748733"/>
                  </a:lnTo>
                  <a:lnTo>
                    <a:pt x="1776005" y="3748178"/>
                  </a:lnTo>
                  <a:lnTo>
                    <a:pt x="1729170" y="3748035"/>
                  </a:lnTo>
                  <a:lnTo>
                    <a:pt x="1682174" y="3748231"/>
                  </a:lnTo>
                  <a:lnTo>
                    <a:pt x="1635051" y="3748691"/>
                  </a:lnTo>
                  <a:lnTo>
                    <a:pt x="1587834" y="3749339"/>
                  </a:lnTo>
                  <a:lnTo>
                    <a:pt x="1445955" y="3751675"/>
                  </a:lnTo>
                  <a:lnTo>
                    <a:pt x="1398697" y="3752335"/>
                  </a:lnTo>
                  <a:lnTo>
                    <a:pt x="1351514" y="3752811"/>
                  </a:lnTo>
                  <a:lnTo>
                    <a:pt x="1304438" y="3753030"/>
                  </a:lnTo>
                  <a:lnTo>
                    <a:pt x="1257503" y="3752917"/>
                  </a:lnTo>
                  <a:lnTo>
                    <a:pt x="1210743" y="3752396"/>
                  </a:lnTo>
                  <a:lnTo>
                    <a:pt x="1164191" y="3751395"/>
                  </a:lnTo>
                  <a:lnTo>
                    <a:pt x="1117880" y="3749837"/>
                  </a:lnTo>
                  <a:lnTo>
                    <a:pt x="1071845" y="3747649"/>
                  </a:lnTo>
                  <a:lnTo>
                    <a:pt x="1026118" y="3744756"/>
                  </a:lnTo>
                  <a:lnTo>
                    <a:pt x="980734" y="3741084"/>
                  </a:lnTo>
                  <a:lnTo>
                    <a:pt x="935726" y="3736558"/>
                  </a:lnTo>
                  <a:lnTo>
                    <a:pt x="891127" y="3731104"/>
                  </a:lnTo>
                  <a:lnTo>
                    <a:pt x="846971" y="3724646"/>
                  </a:lnTo>
                  <a:lnTo>
                    <a:pt x="803292" y="3717112"/>
                  </a:lnTo>
                  <a:lnTo>
                    <a:pt x="760122" y="3708426"/>
                  </a:lnTo>
                  <a:lnTo>
                    <a:pt x="717497" y="3698513"/>
                  </a:lnTo>
                  <a:lnTo>
                    <a:pt x="675449" y="3687299"/>
                  </a:lnTo>
                  <a:lnTo>
                    <a:pt x="634011" y="3674711"/>
                  </a:lnTo>
                  <a:lnTo>
                    <a:pt x="593218" y="3660672"/>
                  </a:lnTo>
                  <a:lnTo>
                    <a:pt x="553103" y="3645109"/>
                  </a:lnTo>
                  <a:lnTo>
                    <a:pt x="513699" y="3627947"/>
                  </a:lnTo>
                  <a:lnTo>
                    <a:pt x="475040" y="3609112"/>
                  </a:lnTo>
                  <a:lnTo>
                    <a:pt x="437160" y="3588529"/>
                  </a:lnTo>
                  <a:lnTo>
                    <a:pt x="400092" y="3566124"/>
                  </a:lnTo>
                  <a:lnTo>
                    <a:pt x="363870" y="3541822"/>
                  </a:lnTo>
                  <a:lnTo>
                    <a:pt x="328527" y="3515549"/>
                  </a:lnTo>
                  <a:lnTo>
                    <a:pt x="294097" y="3487230"/>
                  </a:lnTo>
                  <a:lnTo>
                    <a:pt x="260613" y="3456790"/>
                  </a:lnTo>
                  <a:lnTo>
                    <a:pt x="228109" y="3424156"/>
                  </a:lnTo>
                  <a:lnTo>
                    <a:pt x="196619" y="3389253"/>
                  </a:lnTo>
                  <a:lnTo>
                    <a:pt x="167384" y="3353192"/>
                  </a:lnTo>
                  <a:lnTo>
                    <a:pt x="140724" y="3316176"/>
                  </a:lnTo>
                  <a:lnTo>
                    <a:pt x="116581" y="3278254"/>
                  </a:lnTo>
                  <a:lnTo>
                    <a:pt x="94894" y="3239476"/>
                  </a:lnTo>
                  <a:lnTo>
                    <a:pt x="75604" y="3199889"/>
                  </a:lnTo>
                  <a:lnTo>
                    <a:pt x="58651" y="3159544"/>
                  </a:lnTo>
                  <a:lnTo>
                    <a:pt x="43975" y="3118490"/>
                  </a:lnTo>
                  <a:lnTo>
                    <a:pt x="31517" y="3076776"/>
                  </a:lnTo>
                  <a:lnTo>
                    <a:pt x="21217" y="3034452"/>
                  </a:lnTo>
                  <a:lnTo>
                    <a:pt x="13015" y="2991565"/>
                  </a:lnTo>
                  <a:lnTo>
                    <a:pt x="6852" y="2948167"/>
                  </a:lnTo>
                  <a:lnTo>
                    <a:pt x="2668" y="2904306"/>
                  </a:lnTo>
                  <a:lnTo>
                    <a:pt x="404" y="2860030"/>
                  </a:lnTo>
                  <a:lnTo>
                    <a:pt x="0" y="2815391"/>
                  </a:lnTo>
                  <a:lnTo>
                    <a:pt x="1395" y="2770435"/>
                  </a:lnTo>
                  <a:lnTo>
                    <a:pt x="4531" y="2725214"/>
                  </a:lnTo>
                  <a:lnTo>
                    <a:pt x="9348" y="2679776"/>
                  </a:lnTo>
                  <a:lnTo>
                    <a:pt x="15786" y="2634170"/>
                  </a:lnTo>
                  <a:lnTo>
                    <a:pt x="23786" y="2588446"/>
                  </a:lnTo>
                  <a:lnTo>
                    <a:pt x="33287" y="2542653"/>
                  </a:lnTo>
                  <a:lnTo>
                    <a:pt x="44231" y="2496840"/>
                  </a:lnTo>
                  <a:lnTo>
                    <a:pt x="56557" y="2451056"/>
                  </a:lnTo>
                  <a:lnTo>
                    <a:pt x="70206" y="2405350"/>
                  </a:lnTo>
                  <a:lnTo>
                    <a:pt x="85118" y="2359773"/>
                  </a:lnTo>
                  <a:lnTo>
                    <a:pt x="101234" y="2314372"/>
                  </a:lnTo>
                  <a:lnTo>
                    <a:pt x="118494" y="2269198"/>
                  </a:lnTo>
                  <a:lnTo>
                    <a:pt x="136838" y="2224299"/>
                  </a:lnTo>
                  <a:lnTo>
                    <a:pt x="156206" y="2179724"/>
                  </a:lnTo>
                  <a:lnTo>
                    <a:pt x="176540" y="2135524"/>
                  </a:lnTo>
                  <a:lnTo>
                    <a:pt x="197779" y="2091747"/>
                  </a:lnTo>
                  <a:lnTo>
                    <a:pt x="219863" y="2048442"/>
                  </a:lnTo>
                  <a:lnTo>
                    <a:pt x="242733" y="2005659"/>
                  </a:lnTo>
                  <a:lnTo>
                    <a:pt x="266330" y="1963446"/>
                  </a:lnTo>
                  <a:lnTo>
                    <a:pt x="290594" y="1921854"/>
                  </a:lnTo>
                  <a:lnTo>
                    <a:pt x="315464" y="1880931"/>
                  </a:lnTo>
                  <a:lnTo>
                    <a:pt x="340882" y="1840726"/>
                  </a:lnTo>
                  <a:lnTo>
                    <a:pt x="366787" y="1801289"/>
                  </a:lnTo>
                  <a:lnTo>
                    <a:pt x="393120" y="1762669"/>
                  </a:lnTo>
                  <a:lnTo>
                    <a:pt x="419822" y="1724916"/>
                  </a:lnTo>
                  <a:lnTo>
                    <a:pt x="446833" y="1688078"/>
                  </a:lnTo>
                  <a:lnTo>
                    <a:pt x="474092" y="1652204"/>
                  </a:lnTo>
                  <a:lnTo>
                    <a:pt x="501541" y="1617345"/>
                  </a:lnTo>
                  <a:lnTo>
                    <a:pt x="529120" y="1583548"/>
                  </a:lnTo>
                  <a:lnTo>
                    <a:pt x="556769" y="1550864"/>
                  </a:lnTo>
                  <a:lnTo>
                    <a:pt x="584428" y="1519342"/>
                  </a:lnTo>
                  <a:lnTo>
                    <a:pt x="612038" y="1489030"/>
                  </a:lnTo>
                  <a:lnTo>
                    <a:pt x="639539" y="1459979"/>
                  </a:lnTo>
                  <a:lnTo>
                    <a:pt x="674183" y="1424505"/>
                  </a:lnTo>
                  <a:lnTo>
                    <a:pt x="709205" y="1389417"/>
                  </a:lnTo>
                  <a:lnTo>
                    <a:pt x="744601" y="1354718"/>
                  </a:lnTo>
                  <a:lnTo>
                    <a:pt x="780365" y="1320409"/>
                  </a:lnTo>
                  <a:lnTo>
                    <a:pt x="816494" y="1286492"/>
                  </a:lnTo>
                  <a:lnTo>
                    <a:pt x="852981" y="1252969"/>
                  </a:lnTo>
                  <a:lnTo>
                    <a:pt x="889822" y="1219842"/>
                  </a:lnTo>
                  <a:lnTo>
                    <a:pt x="927013" y="1187113"/>
                  </a:lnTo>
                  <a:lnTo>
                    <a:pt x="964548" y="1154784"/>
                  </a:lnTo>
                  <a:lnTo>
                    <a:pt x="1002422" y="1122856"/>
                  </a:lnTo>
                  <a:lnTo>
                    <a:pt x="1040631" y="1091333"/>
                  </a:lnTo>
                  <a:lnTo>
                    <a:pt x="1079170" y="1060215"/>
                  </a:lnTo>
                  <a:lnTo>
                    <a:pt x="1118034" y="1029504"/>
                  </a:lnTo>
                  <a:lnTo>
                    <a:pt x="1157218" y="999204"/>
                  </a:lnTo>
                  <a:lnTo>
                    <a:pt x="1196717" y="969314"/>
                  </a:lnTo>
                  <a:lnTo>
                    <a:pt x="1236526" y="939838"/>
                  </a:lnTo>
                  <a:lnTo>
                    <a:pt x="1276641" y="910777"/>
                  </a:lnTo>
                  <a:lnTo>
                    <a:pt x="1317056" y="882134"/>
                  </a:lnTo>
                  <a:lnTo>
                    <a:pt x="1357767" y="853910"/>
                  </a:lnTo>
                  <a:lnTo>
                    <a:pt x="1398769" y="826106"/>
                  </a:lnTo>
                  <a:lnTo>
                    <a:pt x="1440057" y="798726"/>
                  </a:lnTo>
                  <a:lnTo>
                    <a:pt x="1481626" y="771771"/>
                  </a:lnTo>
                  <a:lnTo>
                    <a:pt x="1523471" y="745242"/>
                  </a:lnTo>
                  <a:lnTo>
                    <a:pt x="1565588" y="719143"/>
                  </a:lnTo>
                  <a:lnTo>
                    <a:pt x="1607971" y="693474"/>
                  </a:lnTo>
                  <a:lnTo>
                    <a:pt x="1650616" y="668237"/>
                  </a:lnTo>
                  <a:lnTo>
                    <a:pt x="1693517" y="643436"/>
                  </a:lnTo>
                  <a:lnTo>
                    <a:pt x="1736671" y="619071"/>
                  </a:lnTo>
                  <a:lnTo>
                    <a:pt x="1780072" y="595144"/>
                  </a:lnTo>
                  <a:lnTo>
                    <a:pt x="1823715" y="571658"/>
                  </a:lnTo>
                  <a:lnTo>
                    <a:pt x="1867595" y="548614"/>
                  </a:lnTo>
                  <a:lnTo>
                    <a:pt x="1911708" y="526014"/>
                  </a:lnTo>
                  <a:lnTo>
                    <a:pt x="1956048" y="503860"/>
                  </a:lnTo>
                  <a:lnTo>
                    <a:pt x="2000611" y="482155"/>
                  </a:lnTo>
                  <a:lnTo>
                    <a:pt x="2045392" y="460899"/>
                  </a:lnTo>
                  <a:lnTo>
                    <a:pt x="2090387" y="440095"/>
                  </a:lnTo>
                  <a:lnTo>
                    <a:pt x="2135589" y="419746"/>
                  </a:lnTo>
                  <a:lnTo>
                    <a:pt x="2180994" y="399852"/>
                  </a:lnTo>
                  <a:lnTo>
                    <a:pt x="2226598" y="380416"/>
                  </a:lnTo>
                  <a:lnTo>
                    <a:pt x="2272396" y="361439"/>
                  </a:lnTo>
                  <a:lnTo>
                    <a:pt x="2318382" y="342924"/>
                  </a:lnTo>
                  <a:lnTo>
                    <a:pt x="2364552" y="324873"/>
                  </a:lnTo>
                  <a:lnTo>
                    <a:pt x="2410901" y="307287"/>
                  </a:lnTo>
                  <a:lnTo>
                    <a:pt x="2457425" y="290168"/>
                  </a:lnTo>
                  <a:lnTo>
                    <a:pt x="2504117" y="273519"/>
                  </a:lnTo>
                  <a:lnTo>
                    <a:pt x="2550974" y="257341"/>
                  </a:lnTo>
                  <a:lnTo>
                    <a:pt x="2597991" y="241636"/>
                  </a:lnTo>
                  <a:lnTo>
                    <a:pt x="2645162" y="226406"/>
                  </a:lnTo>
                  <a:lnTo>
                    <a:pt x="2692482" y="211654"/>
                  </a:lnTo>
                  <a:lnTo>
                    <a:pt x="2739948" y="197380"/>
                  </a:lnTo>
                  <a:lnTo>
                    <a:pt x="2787554" y="183587"/>
                  </a:lnTo>
                  <a:lnTo>
                    <a:pt x="2835295" y="170277"/>
                  </a:lnTo>
                  <a:lnTo>
                    <a:pt x="2883167" y="157452"/>
                  </a:lnTo>
                  <a:lnTo>
                    <a:pt x="2931164" y="145113"/>
                  </a:lnTo>
                  <a:lnTo>
                    <a:pt x="2979281" y="133263"/>
                  </a:lnTo>
                  <a:lnTo>
                    <a:pt x="3027514" y="121903"/>
                  </a:lnTo>
                  <a:lnTo>
                    <a:pt x="3075859" y="111036"/>
                  </a:lnTo>
                  <a:lnTo>
                    <a:pt x="3124309" y="100663"/>
                  </a:lnTo>
                  <a:lnTo>
                    <a:pt x="3172860" y="90787"/>
                  </a:lnTo>
                  <a:lnTo>
                    <a:pt x="3221508" y="81409"/>
                  </a:lnTo>
                  <a:lnTo>
                    <a:pt x="3270247" y="72531"/>
                  </a:lnTo>
                  <a:lnTo>
                    <a:pt x="3319073" y="64155"/>
                  </a:lnTo>
                  <a:lnTo>
                    <a:pt x="3367980" y="56283"/>
                  </a:lnTo>
                  <a:lnTo>
                    <a:pt x="3416964" y="48917"/>
                  </a:lnTo>
                  <a:lnTo>
                    <a:pt x="3466020" y="42059"/>
                  </a:lnTo>
                  <a:lnTo>
                    <a:pt x="3515143" y="35711"/>
                  </a:lnTo>
                  <a:lnTo>
                    <a:pt x="3564329" y="29874"/>
                  </a:lnTo>
                  <a:lnTo>
                    <a:pt x="3613572" y="24551"/>
                  </a:lnTo>
                  <a:lnTo>
                    <a:pt x="3662867" y="19744"/>
                  </a:lnTo>
                  <a:lnTo>
                    <a:pt x="3712210" y="15454"/>
                  </a:lnTo>
                  <a:lnTo>
                    <a:pt x="3761596" y="11684"/>
                  </a:lnTo>
                  <a:lnTo>
                    <a:pt x="3811020" y="8435"/>
                  </a:lnTo>
                  <a:lnTo>
                    <a:pt x="3860477" y="5710"/>
                  </a:lnTo>
                  <a:lnTo>
                    <a:pt x="3909962" y="3510"/>
                  </a:lnTo>
                  <a:lnTo>
                    <a:pt x="3959470" y="1836"/>
                  </a:lnTo>
                  <a:lnTo>
                    <a:pt x="4008997" y="692"/>
                  </a:lnTo>
                  <a:lnTo>
                    <a:pt x="4058538" y="80"/>
                  </a:lnTo>
                  <a:lnTo>
                    <a:pt x="4108087" y="0"/>
                  </a:lnTo>
                  <a:lnTo>
                    <a:pt x="4157640" y="454"/>
                  </a:lnTo>
                  <a:lnTo>
                    <a:pt x="4207192" y="1446"/>
                  </a:lnTo>
                  <a:lnTo>
                    <a:pt x="4256738" y="2977"/>
                  </a:lnTo>
                  <a:lnTo>
                    <a:pt x="4306274" y="5048"/>
                  </a:lnTo>
                  <a:lnTo>
                    <a:pt x="4363442" y="8092"/>
                  </a:lnTo>
                  <a:lnTo>
                    <a:pt x="4419997" y="11803"/>
                  </a:lnTo>
                  <a:lnTo>
                    <a:pt x="4475939" y="16173"/>
                  </a:lnTo>
                  <a:lnTo>
                    <a:pt x="4531271" y="21195"/>
                  </a:lnTo>
                  <a:lnTo>
                    <a:pt x="4585993" y="26861"/>
                  </a:lnTo>
                  <a:lnTo>
                    <a:pt x="4640106" y="33165"/>
                  </a:lnTo>
                  <a:lnTo>
                    <a:pt x="4693612" y="40100"/>
                  </a:lnTo>
                  <a:lnTo>
                    <a:pt x="4746513" y="47657"/>
                  </a:lnTo>
                  <a:lnTo>
                    <a:pt x="4798808" y="55831"/>
                  </a:lnTo>
                  <a:lnTo>
                    <a:pt x="4850500" y="64614"/>
                  </a:lnTo>
                  <a:lnTo>
                    <a:pt x="4901590" y="73999"/>
                  </a:lnTo>
                  <a:lnTo>
                    <a:pt x="4952079" y="83979"/>
                  </a:lnTo>
                  <a:lnTo>
                    <a:pt x="5001968" y="94546"/>
                  </a:lnTo>
                  <a:lnTo>
                    <a:pt x="5051259" y="105694"/>
                  </a:lnTo>
                  <a:lnTo>
                    <a:pt x="5099953" y="117415"/>
                  </a:lnTo>
                  <a:lnTo>
                    <a:pt x="5148050" y="129702"/>
                  </a:lnTo>
                  <a:lnTo>
                    <a:pt x="5195553" y="142548"/>
                  </a:lnTo>
                  <a:lnTo>
                    <a:pt x="5242462" y="155947"/>
                  </a:lnTo>
                  <a:lnTo>
                    <a:pt x="5288780" y="169890"/>
                  </a:lnTo>
                  <a:lnTo>
                    <a:pt x="5334506" y="184371"/>
                  </a:lnTo>
                  <a:lnTo>
                    <a:pt x="5379642" y="199383"/>
                  </a:lnTo>
                  <a:lnTo>
                    <a:pt x="5424190" y="214918"/>
                  </a:lnTo>
                  <a:lnTo>
                    <a:pt x="5468150" y="230969"/>
                  </a:lnTo>
                  <a:lnTo>
                    <a:pt x="5511525" y="247529"/>
                  </a:lnTo>
                  <a:lnTo>
                    <a:pt x="5554315" y="264592"/>
                  </a:lnTo>
                  <a:lnTo>
                    <a:pt x="5596521" y="282149"/>
                  </a:lnTo>
                  <a:lnTo>
                    <a:pt x="5638145" y="300194"/>
                  </a:lnTo>
                  <a:lnTo>
                    <a:pt x="5679188" y="318720"/>
                  </a:lnTo>
                  <a:lnTo>
                    <a:pt x="5719651" y="337719"/>
                  </a:lnTo>
                  <a:lnTo>
                    <a:pt x="5759535" y="357185"/>
                  </a:lnTo>
                  <a:lnTo>
                    <a:pt x="5798843" y="377110"/>
                  </a:lnTo>
                  <a:lnTo>
                    <a:pt x="5837574" y="397487"/>
                  </a:lnTo>
                  <a:lnTo>
                    <a:pt x="5875731" y="418309"/>
                  </a:lnTo>
                  <a:lnTo>
                    <a:pt x="5913313" y="439569"/>
                  </a:lnTo>
                  <a:close/>
                </a:path>
              </a:pathLst>
            </a:custGeom>
            <a:solidFill>
              <a:srgbClr val="B5DE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10982374" y="7480828"/>
              <a:ext cx="744220" cy="657225"/>
            </a:xfrm>
            <a:custGeom>
              <a:avLst/>
              <a:gdLst/>
              <a:ahLst/>
              <a:cxnLst/>
              <a:rect l="l" t="t" r="r" b="b"/>
              <a:pathLst>
                <a:path w="744220" h="657225">
                  <a:moveTo>
                    <a:pt x="706110" y="656727"/>
                  </a:moveTo>
                  <a:lnTo>
                    <a:pt x="33556" y="656727"/>
                  </a:lnTo>
                  <a:lnTo>
                    <a:pt x="30915" y="656275"/>
                  </a:lnTo>
                  <a:lnTo>
                    <a:pt x="31175" y="656275"/>
                  </a:lnTo>
                  <a:lnTo>
                    <a:pt x="23804" y="654182"/>
                  </a:lnTo>
                  <a:lnTo>
                    <a:pt x="0" y="621190"/>
                  </a:lnTo>
                  <a:lnTo>
                    <a:pt x="1265" y="611050"/>
                  </a:lnTo>
                  <a:lnTo>
                    <a:pt x="326816" y="30731"/>
                  </a:lnTo>
                  <a:lnTo>
                    <a:pt x="359799" y="1158"/>
                  </a:lnTo>
                  <a:lnTo>
                    <a:pt x="369075" y="0"/>
                  </a:lnTo>
                  <a:lnTo>
                    <a:pt x="378032" y="1158"/>
                  </a:lnTo>
                  <a:lnTo>
                    <a:pt x="378426" y="1158"/>
                  </a:lnTo>
                  <a:lnTo>
                    <a:pt x="389381" y="5845"/>
                  </a:lnTo>
                  <a:lnTo>
                    <a:pt x="400716" y="15218"/>
                  </a:lnTo>
                  <a:lnTo>
                    <a:pt x="411891" y="30731"/>
                  </a:lnTo>
                  <a:lnTo>
                    <a:pt x="424305" y="52476"/>
                  </a:lnTo>
                  <a:lnTo>
                    <a:pt x="369299" y="52476"/>
                  </a:lnTo>
                  <a:lnTo>
                    <a:pt x="368822" y="53234"/>
                  </a:lnTo>
                  <a:lnTo>
                    <a:pt x="55636" y="608412"/>
                  </a:lnTo>
                  <a:lnTo>
                    <a:pt x="740266" y="608412"/>
                  </a:lnTo>
                  <a:lnTo>
                    <a:pt x="742183" y="612898"/>
                  </a:lnTo>
                  <a:lnTo>
                    <a:pt x="743750" y="624376"/>
                  </a:lnTo>
                  <a:lnTo>
                    <a:pt x="742301" y="633692"/>
                  </a:lnTo>
                  <a:lnTo>
                    <a:pt x="739086" y="640859"/>
                  </a:lnTo>
                  <a:lnTo>
                    <a:pt x="732287" y="648767"/>
                  </a:lnTo>
                  <a:lnTo>
                    <a:pt x="724021" y="653769"/>
                  </a:lnTo>
                  <a:lnTo>
                    <a:pt x="715211" y="656275"/>
                  </a:lnTo>
                  <a:lnTo>
                    <a:pt x="706110" y="656727"/>
                  </a:lnTo>
                  <a:close/>
                </a:path>
                <a:path w="744220" h="657225">
                  <a:moveTo>
                    <a:pt x="740266" y="608412"/>
                  </a:moveTo>
                  <a:lnTo>
                    <a:pt x="686727" y="608412"/>
                  </a:lnTo>
                  <a:lnTo>
                    <a:pt x="370300" y="53964"/>
                  </a:lnTo>
                  <a:lnTo>
                    <a:pt x="369299" y="52476"/>
                  </a:lnTo>
                  <a:lnTo>
                    <a:pt x="424305" y="52476"/>
                  </a:lnTo>
                  <a:lnTo>
                    <a:pt x="736352" y="599247"/>
                  </a:lnTo>
                  <a:lnTo>
                    <a:pt x="740266" y="60841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317252" y="7977411"/>
              <a:ext cx="74028" cy="76799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11300802" y="7677974"/>
              <a:ext cx="107314" cy="278130"/>
            </a:xfrm>
            <a:custGeom>
              <a:avLst/>
              <a:gdLst/>
              <a:ahLst/>
              <a:cxnLst/>
              <a:rect l="l" t="t" r="r" b="b"/>
              <a:pathLst>
                <a:path w="107315" h="278129">
                  <a:moveTo>
                    <a:pt x="53478" y="277862"/>
                  </a:moveTo>
                  <a:lnTo>
                    <a:pt x="25301" y="248635"/>
                  </a:lnTo>
                  <a:lnTo>
                    <a:pt x="0" y="55473"/>
                  </a:lnTo>
                  <a:lnTo>
                    <a:pt x="2847" y="35220"/>
                  </a:lnTo>
                  <a:lnTo>
                    <a:pt x="14456" y="17438"/>
                  </a:lnTo>
                  <a:lnTo>
                    <a:pt x="32207" y="4806"/>
                  </a:lnTo>
                  <a:lnTo>
                    <a:pt x="53479" y="0"/>
                  </a:lnTo>
                  <a:lnTo>
                    <a:pt x="74739" y="4805"/>
                  </a:lnTo>
                  <a:lnTo>
                    <a:pt x="92482" y="17438"/>
                  </a:lnTo>
                  <a:lnTo>
                    <a:pt x="104089" y="35220"/>
                  </a:lnTo>
                  <a:lnTo>
                    <a:pt x="106943" y="55473"/>
                  </a:lnTo>
                  <a:lnTo>
                    <a:pt x="81655" y="248635"/>
                  </a:lnTo>
                  <a:lnTo>
                    <a:pt x="78401" y="260321"/>
                  </a:lnTo>
                  <a:lnTo>
                    <a:pt x="72477" y="269577"/>
                  </a:lnTo>
                  <a:lnTo>
                    <a:pt x="64098" y="275668"/>
                  </a:lnTo>
                  <a:lnTo>
                    <a:pt x="53478" y="2778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72921" rIns="0" bIns="0" rtlCol="0">
            <a:spAutoFit/>
          </a:bodyPr>
          <a:lstStyle/>
          <a:p>
            <a:pPr marL="2195195" marR="5080" indent="-1288415">
              <a:lnSpc>
                <a:spcPts val="8480"/>
              </a:lnSpc>
              <a:spcBef>
                <a:spcPts val="2115"/>
              </a:spcBef>
            </a:pPr>
            <a:r>
              <a:rPr dirty="0"/>
              <a:t>Club</a:t>
            </a:r>
            <a:r>
              <a:rPr spc="-305" dirty="0"/>
              <a:t> </a:t>
            </a:r>
            <a:r>
              <a:rPr spc="165" dirty="0"/>
              <a:t>Deportivo</a:t>
            </a:r>
            <a:r>
              <a:rPr spc="-305" dirty="0"/>
              <a:t> </a:t>
            </a:r>
            <a:r>
              <a:rPr spc="254" dirty="0"/>
              <a:t>de</a:t>
            </a:r>
            <a:r>
              <a:rPr spc="-300" dirty="0"/>
              <a:t> </a:t>
            </a:r>
            <a:r>
              <a:rPr spc="65" dirty="0"/>
              <a:t>Psicología </a:t>
            </a:r>
            <a:r>
              <a:rPr spc="185" dirty="0"/>
              <a:t>Psychology</a:t>
            </a:r>
            <a:r>
              <a:rPr spc="-235" dirty="0"/>
              <a:t> </a:t>
            </a:r>
            <a:r>
              <a:rPr spc="210" dirty="0"/>
              <a:t>Sports</a:t>
            </a:r>
            <a:r>
              <a:rPr spc="-235" dirty="0"/>
              <a:t> </a:t>
            </a:r>
            <a:r>
              <a:rPr spc="-20" dirty="0"/>
              <a:t>Club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1543599" y="8472055"/>
            <a:ext cx="5092065" cy="4857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000" b="1" spc="-10" dirty="0">
                <a:latin typeface="Trebuchet MS"/>
                <a:cs typeface="Trebuchet MS"/>
                <a:hlinkClick r:id="rId9"/>
              </a:rPr>
              <a:t>cdeportivo.psico@gmail.com</a:t>
            </a:r>
            <a:endParaRPr sz="3000">
              <a:latin typeface="Trebuchet MS"/>
              <a:cs typeface="Trebuchet M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603428" y="9421629"/>
            <a:ext cx="1644650" cy="4857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000" b="1" spc="-10" dirty="0">
                <a:latin typeface="Trebuchet MS"/>
                <a:cs typeface="Trebuchet MS"/>
              </a:rPr>
              <a:t>@cdpsico</a:t>
            </a:r>
            <a:endParaRPr sz="3000">
              <a:latin typeface="Trebuchet MS"/>
              <a:cs typeface="Trebuchet M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2085299" y="6404871"/>
            <a:ext cx="4984115" cy="1189355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 algn="just">
              <a:lnSpc>
                <a:spcPct val="102499"/>
              </a:lnSpc>
              <a:spcBef>
                <a:spcPts val="35"/>
              </a:spcBef>
            </a:pPr>
            <a:r>
              <a:rPr sz="2500" dirty="0">
                <a:latin typeface="Trebuchet MS"/>
                <a:cs typeface="Trebuchet MS"/>
              </a:rPr>
              <a:t>No</a:t>
            </a:r>
            <a:r>
              <a:rPr sz="2500" spc="595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todos</a:t>
            </a:r>
            <a:r>
              <a:rPr sz="2500" spc="595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los</a:t>
            </a:r>
            <a:r>
              <a:rPr sz="2500" spc="595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años</a:t>
            </a:r>
            <a:r>
              <a:rPr sz="2500" spc="595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se</a:t>
            </a:r>
            <a:r>
              <a:rPr sz="2500" spc="595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ofertan</a:t>
            </a:r>
            <a:r>
              <a:rPr sz="2500" spc="595" dirty="0">
                <a:latin typeface="Trebuchet MS"/>
                <a:cs typeface="Trebuchet MS"/>
              </a:rPr>
              <a:t> </a:t>
            </a:r>
            <a:r>
              <a:rPr sz="2500" spc="-25" dirty="0">
                <a:latin typeface="Trebuchet MS"/>
                <a:cs typeface="Trebuchet MS"/>
              </a:rPr>
              <a:t>los </a:t>
            </a:r>
            <a:r>
              <a:rPr sz="2500" spc="-70" dirty="0">
                <a:latin typeface="Trebuchet MS"/>
                <a:cs typeface="Trebuchet MS"/>
              </a:rPr>
              <a:t>mismos</a:t>
            </a:r>
            <a:r>
              <a:rPr sz="2500" spc="-65" dirty="0">
                <a:latin typeface="Trebuchet MS"/>
                <a:cs typeface="Trebuchet MS"/>
              </a:rPr>
              <a:t> </a:t>
            </a:r>
            <a:r>
              <a:rPr sz="2500" spc="-50" dirty="0">
                <a:latin typeface="Trebuchet MS"/>
                <a:cs typeface="Trebuchet MS"/>
              </a:rPr>
              <a:t>deportes.</a:t>
            </a:r>
            <a:r>
              <a:rPr sz="2500" spc="-65" dirty="0">
                <a:latin typeface="Trebuchet MS"/>
                <a:cs typeface="Trebuchet MS"/>
              </a:rPr>
              <a:t> </a:t>
            </a:r>
            <a:r>
              <a:rPr sz="2500" spc="60" dirty="0">
                <a:latin typeface="Trebuchet MS"/>
                <a:cs typeface="Trebuchet MS"/>
              </a:rPr>
              <a:t>Queda</a:t>
            </a:r>
            <a:r>
              <a:rPr sz="2500" spc="-60" dirty="0">
                <a:latin typeface="Trebuchet MS"/>
                <a:cs typeface="Trebuchet MS"/>
              </a:rPr>
              <a:t> </a:t>
            </a:r>
            <a:r>
              <a:rPr sz="2500" spc="-90" dirty="0">
                <a:latin typeface="Trebuchet MS"/>
                <a:cs typeface="Trebuchet MS"/>
              </a:rPr>
              <a:t>sujeto</a:t>
            </a:r>
            <a:r>
              <a:rPr sz="2500" spc="-65" dirty="0">
                <a:latin typeface="Trebuchet MS"/>
                <a:cs typeface="Trebuchet MS"/>
              </a:rPr>
              <a:t> </a:t>
            </a:r>
            <a:r>
              <a:rPr sz="2500" spc="105" dirty="0">
                <a:latin typeface="Trebuchet MS"/>
                <a:cs typeface="Trebuchet MS"/>
              </a:rPr>
              <a:t>a</a:t>
            </a:r>
            <a:r>
              <a:rPr sz="2500" spc="-65" dirty="0">
                <a:latin typeface="Trebuchet MS"/>
                <a:cs typeface="Trebuchet MS"/>
              </a:rPr>
              <a:t> </a:t>
            </a:r>
            <a:r>
              <a:rPr sz="2500" spc="-25" dirty="0">
                <a:latin typeface="Trebuchet MS"/>
                <a:cs typeface="Trebuchet MS"/>
              </a:rPr>
              <a:t>la </a:t>
            </a:r>
            <a:r>
              <a:rPr sz="2500" dirty="0">
                <a:latin typeface="Trebuchet MS"/>
                <a:cs typeface="Trebuchet MS"/>
              </a:rPr>
              <a:t>demanda</a:t>
            </a:r>
            <a:r>
              <a:rPr sz="2500" spc="-65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de</a:t>
            </a:r>
            <a:r>
              <a:rPr sz="2500" spc="-60" dirty="0">
                <a:latin typeface="Trebuchet MS"/>
                <a:cs typeface="Trebuchet MS"/>
              </a:rPr>
              <a:t> </a:t>
            </a:r>
            <a:r>
              <a:rPr sz="2500" spc="70" dirty="0">
                <a:latin typeface="Trebuchet MS"/>
                <a:cs typeface="Trebuchet MS"/>
              </a:rPr>
              <a:t>cada</a:t>
            </a:r>
            <a:r>
              <a:rPr sz="2500" spc="-60" dirty="0">
                <a:latin typeface="Trebuchet MS"/>
                <a:cs typeface="Trebuchet MS"/>
              </a:rPr>
              <a:t> </a:t>
            </a:r>
            <a:r>
              <a:rPr sz="2500" spc="-20" dirty="0">
                <a:latin typeface="Trebuchet MS"/>
                <a:cs typeface="Trebuchet MS"/>
              </a:rPr>
              <a:t>año.</a:t>
            </a:r>
            <a:endParaRPr sz="2500">
              <a:latin typeface="Trebuchet MS"/>
              <a:cs typeface="Trebuchet M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2085299" y="7966971"/>
            <a:ext cx="4984115" cy="1189355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 algn="just">
              <a:lnSpc>
                <a:spcPct val="102499"/>
              </a:lnSpc>
              <a:spcBef>
                <a:spcPts val="35"/>
              </a:spcBef>
            </a:pPr>
            <a:r>
              <a:rPr sz="2500" spc="-145" dirty="0">
                <a:latin typeface="Trebuchet MS"/>
                <a:cs typeface="Trebuchet MS"/>
              </a:rPr>
              <a:t>The</a:t>
            </a:r>
            <a:r>
              <a:rPr sz="2500" spc="-45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same</a:t>
            </a:r>
            <a:r>
              <a:rPr sz="2500" spc="-135" dirty="0">
                <a:latin typeface="Trebuchet MS"/>
                <a:cs typeface="Trebuchet MS"/>
              </a:rPr>
              <a:t> </a:t>
            </a:r>
            <a:r>
              <a:rPr sz="2500" spc="-35" dirty="0">
                <a:latin typeface="Trebuchet MS"/>
                <a:cs typeface="Trebuchet MS"/>
              </a:rPr>
              <a:t>sports</a:t>
            </a:r>
            <a:r>
              <a:rPr sz="2500" spc="-85" dirty="0">
                <a:latin typeface="Trebuchet MS"/>
                <a:cs typeface="Trebuchet MS"/>
              </a:rPr>
              <a:t> </a:t>
            </a:r>
            <a:r>
              <a:rPr sz="2500" spc="-45" dirty="0">
                <a:latin typeface="Trebuchet MS"/>
                <a:cs typeface="Trebuchet MS"/>
              </a:rPr>
              <a:t>may</a:t>
            </a:r>
            <a:r>
              <a:rPr sz="2500" spc="-90" dirty="0">
                <a:latin typeface="Trebuchet MS"/>
                <a:cs typeface="Trebuchet MS"/>
              </a:rPr>
              <a:t> </a:t>
            </a:r>
            <a:r>
              <a:rPr sz="2500" spc="-40" dirty="0">
                <a:latin typeface="Trebuchet MS"/>
                <a:cs typeface="Trebuchet MS"/>
              </a:rPr>
              <a:t>not</a:t>
            </a:r>
            <a:r>
              <a:rPr sz="2500" spc="-85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be</a:t>
            </a:r>
            <a:r>
              <a:rPr sz="2500" spc="-90" dirty="0">
                <a:latin typeface="Trebuchet MS"/>
                <a:cs typeface="Trebuchet MS"/>
              </a:rPr>
              <a:t> </a:t>
            </a:r>
            <a:r>
              <a:rPr sz="2500" spc="-10" dirty="0">
                <a:latin typeface="Trebuchet MS"/>
                <a:cs typeface="Trebuchet MS"/>
              </a:rPr>
              <a:t>offered </a:t>
            </a:r>
            <a:r>
              <a:rPr sz="2500" dirty="0">
                <a:latin typeface="Trebuchet MS"/>
                <a:cs typeface="Trebuchet MS"/>
              </a:rPr>
              <a:t>every</a:t>
            </a:r>
            <a:r>
              <a:rPr sz="2500" spc="-25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year.</a:t>
            </a:r>
            <a:r>
              <a:rPr sz="2500" spc="-20" dirty="0">
                <a:latin typeface="Trebuchet MS"/>
                <a:cs typeface="Trebuchet MS"/>
              </a:rPr>
              <a:t> </a:t>
            </a:r>
            <a:r>
              <a:rPr sz="2500" spc="-50" dirty="0">
                <a:latin typeface="Trebuchet MS"/>
                <a:cs typeface="Trebuchet MS"/>
              </a:rPr>
              <a:t>Availability</a:t>
            </a:r>
            <a:r>
              <a:rPr sz="2500" spc="-20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depends</a:t>
            </a:r>
            <a:r>
              <a:rPr sz="2500" spc="-20" dirty="0">
                <a:latin typeface="Trebuchet MS"/>
                <a:cs typeface="Trebuchet MS"/>
              </a:rPr>
              <a:t> </a:t>
            </a:r>
            <a:r>
              <a:rPr sz="2500" spc="-25" dirty="0">
                <a:latin typeface="Trebuchet MS"/>
                <a:cs typeface="Trebuchet MS"/>
              </a:rPr>
              <a:t>on </a:t>
            </a:r>
            <a:r>
              <a:rPr sz="2500" spc="-10" dirty="0">
                <a:latin typeface="Trebuchet MS"/>
                <a:cs typeface="Trebuchet MS"/>
              </a:rPr>
              <a:t>demand.</a:t>
            </a:r>
            <a:endParaRPr sz="25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1826458"/>
              <a:ext cx="18288000" cy="8460740"/>
            </a:xfrm>
            <a:custGeom>
              <a:avLst/>
              <a:gdLst/>
              <a:ahLst/>
              <a:cxnLst/>
              <a:rect l="l" t="t" r="r" b="b"/>
              <a:pathLst>
                <a:path w="18288000" h="8460740">
                  <a:moveTo>
                    <a:pt x="0" y="8460540"/>
                  </a:moveTo>
                  <a:lnTo>
                    <a:pt x="18288000" y="8460540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8460540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6095" cy="1826895"/>
            </a:xfrm>
            <a:custGeom>
              <a:avLst/>
              <a:gdLst/>
              <a:ahLst/>
              <a:cxnLst/>
              <a:rect l="l" t="t" r="r" b="b"/>
              <a:pathLst>
                <a:path w="18286095" h="1826895">
                  <a:moveTo>
                    <a:pt x="18285994" y="1826459"/>
                  </a:moveTo>
                  <a:lnTo>
                    <a:pt x="0" y="1826459"/>
                  </a:lnTo>
                  <a:lnTo>
                    <a:pt x="0" y="0"/>
                  </a:lnTo>
                  <a:lnTo>
                    <a:pt x="18285994" y="0"/>
                  </a:lnTo>
                  <a:lnTo>
                    <a:pt x="18285994" y="1826459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802441" y="3311865"/>
              <a:ext cx="8315309" cy="6296009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4793585" y="2185380"/>
            <a:ext cx="8160384" cy="6978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4400" b="1" dirty="0">
                <a:latin typeface="Trebuchet MS"/>
                <a:cs typeface="Trebuchet MS"/>
              </a:rPr>
              <a:t>Erasmus</a:t>
            </a:r>
            <a:r>
              <a:rPr sz="4400" b="1" spc="-140" dirty="0">
                <a:latin typeface="Trebuchet MS"/>
                <a:cs typeface="Trebuchet MS"/>
              </a:rPr>
              <a:t> </a:t>
            </a:r>
            <a:r>
              <a:rPr sz="4400" b="1" spc="-10" dirty="0">
                <a:latin typeface="Trebuchet MS"/>
                <a:cs typeface="Trebuchet MS"/>
              </a:rPr>
              <a:t>Student</a:t>
            </a:r>
            <a:r>
              <a:rPr sz="4400" b="1" spc="-140" dirty="0">
                <a:latin typeface="Trebuchet MS"/>
                <a:cs typeface="Trebuchet MS"/>
              </a:rPr>
              <a:t> </a:t>
            </a:r>
            <a:r>
              <a:rPr sz="4400" b="1" spc="-90" dirty="0">
                <a:latin typeface="Trebuchet MS"/>
                <a:cs typeface="Trebuchet MS"/>
              </a:rPr>
              <a:t>Network</a:t>
            </a:r>
            <a:r>
              <a:rPr sz="4400" b="1" spc="-135" dirty="0">
                <a:latin typeface="Trebuchet MS"/>
                <a:cs typeface="Trebuchet MS"/>
              </a:rPr>
              <a:t> </a:t>
            </a:r>
            <a:r>
              <a:rPr sz="4400" b="1" spc="-10" dirty="0">
                <a:latin typeface="Trebuchet MS"/>
                <a:cs typeface="Trebuchet MS"/>
              </a:rPr>
              <a:t>(ESN)</a:t>
            </a:r>
            <a:endParaRPr sz="4400">
              <a:latin typeface="Trebuchet MS"/>
              <a:cs typeface="Trebuchet MS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879986" y="3815524"/>
            <a:ext cx="2864485" cy="1851025"/>
            <a:chOff x="879986" y="3815524"/>
            <a:chExt cx="2864485" cy="1851025"/>
          </a:xfrm>
        </p:grpSpPr>
        <p:sp>
          <p:nvSpPr>
            <p:cNvPr id="8" name="object 8"/>
            <p:cNvSpPr/>
            <p:nvPr/>
          </p:nvSpPr>
          <p:spPr>
            <a:xfrm>
              <a:off x="879986" y="5210029"/>
              <a:ext cx="2864485" cy="456565"/>
            </a:xfrm>
            <a:custGeom>
              <a:avLst/>
              <a:gdLst/>
              <a:ahLst/>
              <a:cxnLst/>
              <a:rect l="l" t="t" r="r" b="b"/>
              <a:pathLst>
                <a:path w="2864485" h="456564">
                  <a:moveTo>
                    <a:pt x="2847559" y="456177"/>
                  </a:moveTo>
                  <a:lnTo>
                    <a:pt x="2746546" y="447365"/>
                  </a:lnTo>
                  <a:lnTo>
                    <a:pt x="2645533" y="439230"/>
                  </a:lnTo>
                  <a:lnTo>
                    <a:pt x="2544520" y="431773"/>
                  </a:lnTo>
                  <a:lnTo>
                    <a:pt x="2443507" y="424994"/>
                  </a:lnTo>
                  <a:lnTo>
                    <a:pt x="2342494" y="418893"/>
                  </a:lnTo>
                  <a:lnTo>
                    <a:pt x="2241482" y="413470"/>
                  </a:lnTo>
                  <a:lnTo>
                    <a:pt x="2140469" y="408725"/>
                  </a:lnTo>
                  <a:lnTo>
                    <a:pt x="2039457" y="404657"/>
                  </a:lnTo>
                  <a:lnTo>
                    <a:pt x="1938444" y="401268"/>
                  </a:lnTo>
                  <a:lnTo>
                    <a:pt x="1837431" y="398556"/>
                  </a:lnTo>
                  <a:lnTo>
                    <a:pt x="1736419" y="396522"/>
                  </a:lnTo>
                  <a:lnTo>
                    <a:pt x="1635406" y="395167"/>
                  </a:lnTo>
                  <a:lnTo>
                    <a:pt x="1534394" y="394489"/>
                  </a:lnTo>
                  <a:lnTo>
                    <a:pt x="1433381" y="394489"/>
                  </a:lnTo>
                  <a:lnTo>
                    <a:pt x="1332369" y="395167"/>
                  </a:lnTo>
                  <a:lnTo>
                    <a:pt x="1231356" y="396522"/>
                  </a:lnTo>
                  <a:lnTo>
                    <a:pt x="1130344" y="398556"/>
                  </a:lnTo>
                  <a:lnTo>
                    <a:pt x="1029331" y="401268"/>
                  </a:lnTo>
                  <a:lnTo>
                    <a:pt x="928319" y="404657"/>
                  </a:lnTo>
                  <a:lnTo>
                    <a:pt x="827306" y="408725"/>
                  </a:lnTo>
                  <a:lnTo>
                    <a:pt x="726294" y="413470"/>
                  </a:lnTo>
                  <a:lnTo>
                    <a:pt x="625281" y="418893"/>
                  </a:lnTo>
                  <a:lnTo>
                    <a:pt x="524268" y="424994"/>
                  </a:lnTo>
                  <a:lnTo>
                    <a:pt x="423255" y="431773"/>
                  </a:lnTo>
                  <a:lnTo>
                    <a:pt x="322243" y="439230"/>
                  </a:lnTo>
                  <a:lnTo>
                    <a:pt x="221230" y="447365"/>
                  </a:lnTo>
                  <a:lnTo>
                    <a:pt x="120217" y="456177"/>
                  </a:lnTo>
                  <a:lnTo>
                    <a:pt x="101925" y="446166"/>
                  </a:lnTo>
                  <a:lnTo>
                    <a:pt x="61922" y="378948"/>
                  </a:lnTo>
                  <a:lnTo>
                    <a:pt x="42697" y="330322"/>
                  </a:lnTo>
                  <a:lnTo>
                    <a:pt x="25649" y="277406"/>
                  </a:lnTo>
                  <a:lnTo>
                    <a:pt x="12021" y="224490"/>
                  </a:lnTo>
                  <a:lnTo>
                    <a:pt x="3057" y="175864"/>
                  </a:lnTo>
                  <a:lnTo>
                    <a:pt x="0" y="135819"/>
                  </a:lnTo>
                  <a:lnTo>
                    <a:pt x="4093" y="108646"/>
                  </a:lnTo>
                  <a:lnTo>
                    <a:pt x="66833" y="91464"/>
                  </a:lnTo>
                  <a:lnTo>
                    <a:pt x="117105" y="84563"/>
                  </a:lnTo>
                  <a:lnTo>
                    <a:pt x="167396" y="77933"/>
                  </a:lnTo>
                  <a:lnTo>
                    <a:pt x="217706" y="71574"/>
                  </a:lnTo>
                  <a:lnTo>
                    <a:pt x="268036" y="65486"/>
                  </a:lnTo>
                  <a:lnTo>
                    <a:pt x="318386" y="59668"/>
                  </a:lnTo>
                  <a:lnTo>
                    <a:pt x="368755" y="54120"/>
                  </a:lnTo>
                  <a:lnTo>
                    <a:pt x="419144" y="48844"/>
                  </a:lnTo>
                  <a:lnTo>
                    <a:pt x="469552" y="43837"/>
                  </a:lnTo>
                  <a:lnTo>
                    <a:pt x="519980" y="39102"/>
                  </a:lnTo>
                  <a:lnTo>
                    <a:pt x="570428" y="34637"/>
                  </a:lnTo>
                  <a:lnTo>
                    <a:pt x="620895" y="30442"/>
                  </a:lnTo>
                  <a:lnTo>
                    <a:pt x="671381" y="26519"/>
                  </a:lnTo>
                  <a:lnTo>
                    <a:pt x="721888" y="22866"/>
                  </a:lnTo>
                  <a:lnTo>
                    <a:pt x="772414" y="19483"/>
                  </a:lnTo>
                  <a:lnTo>
                    <a:pt x="822959" y="16371"/>
                  </a:lnTo>
                  <a:lnTo>
                    <a:pt x="873524" y="13530"/>
                  </a:lnTo>
                  <a:lnTo>
                    <a:pt x="924109" y="10959"/>
                  </a:lnTo>
                  <a:lnTo>
                    <a:pt x="974713" y="8659"/>
                  </a:lnTo>
                  <a:lnTo>
                    <a:pt x="1025337" y="6629"/>
                  </a:lnTo>
                  <a:lnTo>
                    <a:pt x="1075980" y="4870"/>
                  </a:lnTo>
                  <a:lnTo>
                    <a:pt x="1126643" y="3382"/>
                  </a:lnTo>
                  <a:lnTo>
                    <a:pt x="1177326" y="2164"/>
                  </a:lnTo>
                  <a:lnTo>
                    <a:pt x="1228028" y="1217"/>
                  </a:lnTo>
                  <a:lnTo>
                    <a:pt x="1278750" y="541"/>
                  </a:lnTo>
                  <a:lnTo>
                    <a:pt x="1329491" y="135"/>
                  </a:lnTo>
                  <a:lnTo>
                    <a:pt x="1380252" y="0"/>
                  </a:lnTo>
                  <a:lnTo>
                    <a:pt x="1431013" y="135"/>
                  </a:lnTo>
                  <a:lnTo>
                    <a:pt x="1481755" y="541"/>
                  </a:lnTo>
                  <a:lnTo>
                    <a:pt x="1532476" y="1217"/>
                  </a:lnTo>
                  <a:lnTo>
                    <a:pt x="1583179" y="2164"/>
                  </a:lnTo>
                  <a:lnTo>
                    <a:pt x="1633861" y="3382"/>
                  </a:lnTo>
                  <a:lnTo>
                    <a:pt x="1684524" y="4870"/>
                  </a:lnTo>
                  <a:lnTo>
                    <a:pt x="1735168" y="6629"/>
                  </a:lnTo>
                  <a:lnTo>
                    <a:pt x="1785791" y="8659"/>
                  </a:lnTo>
                  <a:lnTo>
                    <a:pt x="1836396" y="10959"/>
                  </a:lnTo>
                  <a:lnTo>
                    <a:pt x="1886980" y="13530"/>
                  </a:lnTo>
                  <a:lnTo>
                    <a:pt x="1937545" y="16371"/>
                  </a:lnTo>
                  <a:lnTo>
                    <a:pt x="1988091" y="19483"/>
                  </a:lnTo>
                  <a:lnTo>
                    <a:pt x="2038616" y="22866"/>
                  </a:lnTo>
                  <a:lnTo>
                    <a:pt x="2089123" y="26519"/>
                  </a:lnTo>
                  <a:lnTo>
                    <a:pt x="2139609" y="30442"/>
                  </a:lnTo>
                  <a:lnTo>
                    <a:pt x="2190076" y="34637"/>
                  </a:lnTo>
                  <a:lnTo>
                    <a:pt x="2240524" y="39102"/>
                  </a:lnTo>
                  <a:lnTo>
                    <a:pt x="2290952" y="43837"/>
                  </a:lnTo>
                  <a:lnTo>
                    <a:pt x="2341360" y="48844"/>
                  </a:lnTo>
                  <a:lnTo>
                    <a:pt x="2391749" y="54120"/>
                  </a:lnTo>
                  <a:lnTo>
                    <a:pt x="2442118" y="59668"/>
                  </a:lnTo>
                  <a:lnTo>
                    <a:pt x="2492468" y="65486"/>
                  </a:lnTo>
                  <a:lnTo>
                    <a:pt x="2542798" y="71574"/>
                  </a:lnTo>
                  <a:lnTo>
                    <a:pt x="2593109" y="77933"/>
                  </a:lnTo>
                  <a:lnTo>
                    <a:pt x="2643400" y="84563"/>
                  </a:lnTo>
                  <a:lnTo>
                    <a:pt x="2693671" y="91464"/>
                  </a:lnTo>
                  <a:lnTo>
                    <a:pt x="2743923" y="98635"/>
                  </a:lnTo>
                  <a:lnTo>
                    <a:pt x="2782061" y="135819"/>
                  </a:lnTo>
                  <a:lnTo>
                    <a:pt x="2802218" y="175864"/>
                  </a:lnTo>
                  <a:lnTo>
                    <a:pt x="2821442" y="224490"/>
                  </a:lnTo>
                  <a:lnTo>
                    <a:pt x="2838490" y="277406"/>
                  </a:lnTo>
                  <a:lnTo>
                    <a:pt x="2852119" y="330322"/>
                  </a:lnTo>
                  <a:lnTo>
                    <a:pt x="2861083" y="378948"/>
                  </a:lnTo>
                  <a:lnTo>
                    <a:pt x="2864140" y="418993"/>
                  </a:lnTo>
                  <a:lnTo>
                    <a:pt x="2860047" y="446166"/>
                  </a:lnTo>
                  <a:lnTo>
                    <a:pt x="2847559" y="456177"/>
                  </a:lnTo>
                  <a:close/>
                </a:path>
              </a:pathLst>
            </a:custGeom>
            <a:solidFill>
              <a:srgbClr val="48C2C4">
                <a:alpha val="6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>
              <a:hlinkClick r:id="rId3"/>
            </p:cNvPr>
            <p:cNvSpPr/>
            <p:nvPr/>
          </p:nvSpPr>
          <p:spPr>
            <a:xfrm>
              <a:off x="1667576" y="3815524"/>
              <a:ext cx="1273810" cy="1295400"/>
            </a:xfrm>
            <a:custGeom>
              <a:avLst/>
              <a:gdLst/>
              <a:ahLst/>
              <a:cxnLst/>
              <a:rect l="l" t="t" r="r" b="b"/>
              <a:pathLst>
                <a:path w="1273810" h="1295400">
                  <a:moveTo>
                    <a:pt x="730721" y="1282700"/>
                  </a:moveTo>
                  <a:lnTo>
                    <a:pt x="542784" y="1282700"/>
                  </a:lnTo>
                  <a:lnTo>
                    <a:pt x="497327" y="1270000"/>
                  </a:lnTo>
                  <a:lnTo>
                    <a:pt x="410089" y="1244600"/>
                  </a:lnTo>
                  <a:lnTo>
                    <a:pt x="368556" y="1231900"/>
                  </a:lnTo>
                  <a:lnTo>
                    <a:pt x="328578" y="1206500"/>
                  </a:lnTo>
                  <a:lnTo>
                    <a:pt x="290281" y="1181100"/>
                  </a:lnTo>
                  <a:lnTo>
                    <a:pt x="253788" y="1155700"/>
                  </a:lnTo>
                  <a:lnTo>
                    <a:pt x="219223" y="1130300"/>
                  </a:lnTo>
                  <a:lnTo>
                    <a:pt x="186710" y="1104900"/>
                  </a:lnTo>
                  <a:lnTo>
                    <a:pt x="156373" y="1066800"/>
                  </a:lnTo>
                  <a:lnTo>
                    <a:pt x="128337" y="1028700"/>
                  </a:lnTo>
                  <a:lnTo>
                    <a:pt x="102725" y="990600"/>
                  </a:lnTo>
                  <a:lnTo>
                    <a:pt x="79662" y="952500"/>
                  </a:lnTo>
                  <a:lnTo>
                    <a:pt x="59272" y="914400"/>
                  </a:lnTo>
                  <a:lnTo>
                    <a:pt x="41678" y="876300"/>
                  </a:lnTo>
                  <a:lnTo>
                    <a:pt x="27004" y="825500"/>
                  </a:lnTo>
                  <a:lnTo>
                    <a:pt x="15376" y="787400"/>
                  </a:lnTo>
                  <a:lnTo>
                    <a:pt x="6916" y="736600"/>
                  </a:lnTo>
                  <a:lnTo>
                    <a:pt x="1749" y="685800"/>
                  </a:lnTo>
                  <a:lnTo>
                    <a:pt x="0" y="647700"/>
                  </a:lnTo>
                  <a:lnTo>
                    <a:pt x="1749" y="596900"/>
                  </a:lnTo>
                  <a:lnTo>
                    <a:pt x="6916" y="546100"/>
                  </a:lnTo>
                  <a:lnTo>
                    <a:pt x="15376" y="495300"/>
                  </a:lnTo>
                  <a:lnTo>
                    <a:pt x="27004" y="457200"/>
                  </a:lnTo>
                  <a:lnTo>
                    <a:pt x="41678" y="406400"/>
                  </a:lnTo>
                  <a:lnTo>
                    <a:pt x="59272" y="368300"/>
                  </a:lnTo>
                  <a:lnTo>
                    <a:pt x="79662" y="330200"/>
                  </a:lnTo>
                  <a:lnTo>
                    <a:pt x="102725" y="292100"/>
                  </a:lnTo>
                  <a:lnTo>
                    <a:pt x="128337" y="254000"/>
                  </a:lnTo>
                  <a:lnTo>
                    <a:pt x="156373" y="215900"/>
                  </a:lnTo>
                  <a:lnTo>
                    <a:pt x="186710" y="177800"/>
                  </a:lnTo>
                  <a:lnTo>
                    <a:pt x="219223" y="152400"/>
                  </a:lnTo>
                  <a:lnTo>
                    <a:pt x="253788" y="127000"/>
                  </a:lnTo>
                  <a:lnTo>
                    <a:pt x="290281" y="101600"/>
                  </a:lnTo>
                  <a:lnTo>
                    <a:pt x="328578" y="76200"/>
                  </a:lnTo>
                  <a:lnTo>
                    <a:pt x="368556" y="50800"/>
                  </a:lnTo>
                  <a:lnTo>
                    <a:pt x="410089" y="38100"/>
                  </a:lnTo>
                  <a:lnTo>
                    <a:pt x="453054" y="25400"/>
                  </a:lnTo>
                  <a:lnTo>
                    <a:pt x="542784" y="0"/>
                  </a:lnTo>
                  <a:lnTo>
                    <a:pt x="730721" y="0"/>
                  </a:lnTo>
                  <a:lnTo>
                    <a:pt x="820450" y="25400"/>
                  </a:lnTo>
                  <a:lnTo>
                    <a:pt x="863415" y="38100"/>
                  </a:lnTo>
                  <a:lnTo>
                    <a:pt x="904948" y="50800"/>
                  </a:lnTo>
                  <a:lnTo>
                    <a:pt x="944925" y="76200"/>
                  </a:lnTo>
                  <a:lnTo>
                    <a:pt x="549108" y="76200"/>
                  </a:lnTo>
                  <a:lnTo>
                    <a:pt x="526188" y="88900"/>
                  </a:lnTo>
                  <a:lnTo>
                    <a:pt x="503597" y="88900"/>
                  </a:lnTo>
                  <a:lnTo>
                    <a:pt x="494577" y="101600"/>
                  </a:lnTo>
                  <a:lnTo>
                    <a:pt x="485203" y="127000"/>
                  </a:lnTo>
                  <a:lnTo>
                    <a:pt x="394419" y="127000"/>
                  </a:lnTo>
                  <a:lnTo>
                    <a:pt x="357769" y="152400"/>
                  </a:lnTo>
                  <a:lnTo>
                    <a:pt x="322792" y="177800"/>
                  </a:lnTo>
                  <a:lnTo>
                    <a:pt x="289611" y="190500"/>
                  </a:lnTo>
                  <a:lnTo>
                    <a:pt x="258351" y="228600"/>
                  </a:lnTo>
                  <a:lnTo>
                    <a:pt x="1126475" y="228600"/>
                  </a:lnTo>
                  <a:lnTo>
                    <a:pt x="1145166" y="254000"/>
                  </a:lnTo>
                  <a:lnTo>
                    <a:pt x="1170778" y="292100"/>
                  </a:lnTo>
                  <a:lnTo>
                    <a:pt x="1178466" y="304800"/>
                  </a:lnTo>
                  <a:lnTo>
                    <a:pt x="188196" y="304800"/>
                  </a:lnTo>
                  <a:lnTo>
                    <a:pt x="159598" y="342900"/>
                  </a:lnTo>
                  <a:lnTo>
                    <a:pt x="134882" y="393700"/>
                  </a:lnTo>
                  <a:lnTo>
                    <a:pt x="114290" y="444500"/>
                  </a:lnTo>
                  <a:lnTo>
                    <a:pt x="98064" y="495300"/>
                  </a:lnTo>
                  <a:lnTo>
                    <a:pt x="86445" y="546100"/>
                  </a:lnTo>
                  <a:lnTo>
                    <a:pt x="79674" y="596900"/>
                  </a:lnTo>
                  <a:lnTo>
                    <a:pt x="246197" y="596900"/>
                  </a:lnTo>
                  <a:lnTo>
                    <a:pt x="267614" y="673100"/>
                  </a:lnTo>
                  <a:lnTo>
                    <a:pt x="78909" y="673100"/>
                  </a:lnTo>
                  <a:lnTo>
                    <a:pt x="83802" y="723900"/>
                  </a:lnTo>
                  <a:lnTo>
                    <a:pt x="92651" y="774700"/>
                  </a:lnTo>
                  <a:lnTo>
                    <a:pt x="105282" y="812800"/>
                  </a:lnTo>
                  <a:lnTo>
                    <a:pt x="121522" y="863600"/>
                  </a:lnTo>
                  <a:lnTo>
                    <a:pt x="141198" y="901700"/>
                  </a:lnTo>
                  <a:lnTo>
                    <a:pt x="164137" y="939800"/>
                  </a:lnTo>
                  <a:lnTo>
                    <a:pt x="1200638" y="939800"/>
                  </a:lnTo>
                  <a:lnTo>
                    <a:pt x="1193841" y="952500"/>
                  </a:lnTo>
                  <a:lnTo>
                    <a:pt x="1170778" y="990600"/>
                  </a:lnTo>
                  <a:lnTo>
                    <a:pt x="1145166" y="1028700"/>
                  </a:lnTo>
                  <a:lnTo>
                    <a:pt x="223477" y="1028700"/>
                  </a:lnTo>
                  <a:lnTo>
                    <a:pt x="257324" y="1054100"/>
                  </a:lnTo>
                  <a:lnTo>
                    <a:pt x="293981" y="1092200"/>
                  </a:lnTo>
                  <a:lnTo>
                    <a:pt x="333242" y="1117600"/>
                  </a:lnTo>
                  <a:lnTo>
                    <a:pt x="374899" y="1143000"/>
                  </a:lnTo>
                  <a:lnTo>
                    <a:pt x="465309" y="1143000"/>
                  </a:lnTo>
                  <a:lnTo>
                    <a:pt x="471088" y="1155700"/>
                  </a:lnTo>
                  <a:lnTo>
                    <a:pt x="496627" y="1193800"/>
                  </a:lnTo>
                  <a:lnTo>
                    <a:pt x="520877" y="1193800"/>
                  </a:lnTo>
                  <a:lnTo>
                    <a:pt x="545516" y="1206500"/>
                  </a:lnTo>
                  <a:lnTo>
                    <a:pt x="944925" y="1206500"/>
                  </a:lnTo>
                  <a:lnTo>
                    <a:pt x="904948" y="1231900"/>
                  </a:lnTo>
                  <a:lnTo>
                    <a:pt x="863415" y="1244600"/>
                  </a:lnTo>
                  <a:lnTo>
                    <a:pt x="776177" y="1270000"/>
                  </a:lnTo>
                  <a:lnTo>
                    <a:pt x="730721" y="1282700"/>
                  </a:lnTo>
                  <a:close/>
                </a:path>
                <a:path w="1273810" h="1295400">
                  <a:moveTo>
                    <a:pt x="673748" y="228600"/>
                  </a:moveTo>
                  <a:lnTo>
                    <a:pt x="595858" y="228600"/>
                  </a:lnTo>
                  <a:lnTo>
                    <a:pt x="595858" y="76200"/>
                  </a:lnTo>
                  <a:lnTo>
                    <a:pt x="673748" y="76200"/>
                  </a:lnTo>
                  <a:lnTo>
                    <a:pt x="673748" y="228600"/>
                  </a:lnTo>
                  <a:close/>
                </a:path>
                <a:path w="1273810" h="1295400">
                  <a:moveTo>
                    <a:pt x="909059" y="228600"/>
                  </a:moveTo>
                  <a:lnTo>
                    <a:pt x="826095" y="228600"/>
                  </a:lnTo>
                  <a:lnTo>
                    <a:pt x="808976" y="177800"/>
                  </a:lnTo>
                  <a:lnTo>
                    <a:pt x="793186" y="139700"/>
                  </a:lnTo>
                  <a:lnTo>
                    <a:pt x="779589" y="114300"/>
                  </a:lnTo>
                  <a:lnTo>
                    <a:pt x="769047" y="88900"/>
                  </a:lnTo>
                  <a:lnTo>
                    <a:pt x="745726" y="88900"/>
                  </a:lnTo>
                  <a:lnTo>
                    <a:pt x="722055" y="76200"/>
                  </a:lnTo>
                  <a:lnTo>
                    <a:pt x="944925" y="76200"/>
                  </a:lnTo>
                  <a:lnTo>
                    <a:pt x="983222" y="101600"/>
                  </a:lnTo>
                  <a:lnTo>
                    <a:pt x="1019715" y="127000"/>
                  </a:lnTo>
                  <a:lnTo>
                    <a:pt x="871779" y="127000"/>
                  </a:lnTo>
                  <a:lnTo>
                    <a:pt x="880673" y="152400"/>
                  </a:lnTo>
                  <a:lnTo>
                    <a:pt x="889931" y="165100"/>
                  </a:lnTo>
                  <a:lnTo>
                    <a:pt x="899432" y="190500"/>
                  </a:lnTo>
                  <a:lnTo>
                    <a:pt x="909059" y="228600"/>
                  </a:lnTo>
                  <a:close/>
                </a:path>
                <a:path w="1273810" h="1295400">
                  <a:moveTo>
                    <a:pt x="442718" y="228600"/>
                  </a:moveTo>
                  <a:lnTo>
                    <a:pt x="356274" y="228600"/>
                  </a:lnTo>
                  <a:lnTo>
                    <a:pt x="366209" y="203200"/>
                  </a:lnTo>
                  <a:lnTo>
                    <a:pt x="375960" y="177800"/>
                  </a:lnTo>
                  <a:lnTo>
                    <a:pt x="385404" y="152400"/>
                  </a:lnTo>
                  <a:lnTo>
                    <a:pt x="394419" y="127000"/>
                  </a:lnTo>
                  <a:lnTo>
                    <a:pt x="485203" y="127000"/>
                  </a:lnTo>
                  <a:lnTo>
                    <a:pt x="480515" y="139700"/>
                  </a:lnTo>
                  <a:lnTo>
                    <a:pt x="462775" y="177800"/>
                  </a:lnTo>
                  <a:lnTo>
                    <a:pt x="442718" y="228600"/>
                  </a:lnTo>
                  <a:close/>
                </a:path>
                <a:path w="1273810" h="1295400">
                  <a:moveTo>
                    <a:pt x="1126475" y="228600"/>
                  </a:moveTo>
                  <a:lnTo>
                    <a:pt x="1015154" y="228600"/>
                  </a:lnTo>
                  <a:lnTo>
                    <a:pt x="982324" y="190500"/>
                  </a:lnTo>
                  <a:lnTo>
                    <a:pt x="947388" y="165100"/>
                  </a:lnTo>
                  <a:lnTo>
                    <a:pt x="910491" y="152400"/>
                  </a:lnTo>
                  <a:lnTo>
                    <a:pt x="871779" y="127000"/>
                  </a:lnTo>
                  <a:lnTo>
                    <a:pt x="1019715" y="127000"/>
                  </a:lnTo>
                  <a:lnTo>
                    <a:pt x="1054280" y="152400"/>
                  </a:lnTo>
                  <a:lnTo>
                    <a:pt x="1086793" y="177800"/>
                  </a:lnTo>
                  <a:lnTo>
                    <a:pt x="1117130" y="215900"/>
                  </a:lnTo>
                  <a:lnTo>
                    <a:pt x="1126475" y="228600"/>
                  </a:lnTo>
                  <a:close/>
                </a:path>
                <a:path w="1273810" h="1295400">
                  <a:moveTo>
                    <a:pt x="373805" y="457200"/>
                  </a:moveTo>
                  <a:lnTo>
                    <a:pt x="291428" y="457200"/>
                  </a:lnTo>
                  <a:lnTo>
                    <a:pt x="293610" y="444500"/>
                  </a:lnTo>
                  <a:lnTo>
                    <a:pt x="294773" y="444500"/>
                  </a:lnTo>
                  <a:lnTo>
                    <a:pt x="302639" y="406400"/>
                  </a:lnTo>
                  <a:lnTo>
                    <a:pt x="311165" y="368300"/>
                  </a:lnTo>
                  <a:lnTo>
                    <a:pt x="320224" y="330200"/>
                  </a:lnTo>
                  <a:lnTo>
                    <a:pt x="329691" y="304800"/>
                  </a:lnTo>
                  <a:lnTo>
                    <a:pt x="414486" y="304800"/>
                  </a:lnTo>
                  <a:lnTo>
                    <a:pt x="403376" y="342900"/>
                  </a:lnTo>
                  <a:lnTo>
                    <a:pt x="392749" y="381000"/>
                  </a:lnTo>
                  <a:lnTo>
                    <a:pt x="382819" y="419100"/>
                  </a:lnTo>
                  <a:lnTo>
                    <a:pt x="373805" y="457200"/>
                  </a:lnTo>
                  <a:close/>
                </a:path>
                <a:path w="1273810" h="1295400">
                  <a:moveTo>
                    <a:pt x="673748" y="457200"/>
                  </a:moveTo>
                  <a:lnTo>
                    <a:pt x="595858" y="457200"/>
                  </a:lnTo>
                  <a:lnTo>
                    <a:pt x="595858" y="304800"/>
                  </a:lnTo>
                  <a:lnTo>
                    <a:pt x="673748" y="304800"/>
                  </a:lnTo>
                  <a:lnTo>
                    <a:pt x="673748" y="457200"/>
                  </a:lnTo>
                  <a:close/>
                </a:path>
                <a:path w="1273810" h="1295400">
                  <a:moveTo>
                    <a:pt x="966857" y="444500"/>
                  </a:moveTo>
                  <a:lnTo>
                    <a:pt x="888179" y="444500"/>
                  </a:lnTo>
                  <a:lnTo>
                    <a:pt x="880249" y="406400"/>
                  </a:lnTo>
                  <a:lnTo>
                    <a:pt x="871558" y="368300"/>
                  </a:lnTo>
                  <a:lnTo>
                    <a:pt x="862270" y="330200"/>
                  </a:lnTo>
                  <a:lnTo>
                    <a:pt x="852547" y="304800"/>
                  </a:lnTo>
                  <a:lnTo>
                    <a:pt x="933932" y="304800"/>
                  </a:lnTo>
                  <a:lnTo>
                    <a:pt x="942093" y="330200"/>
                  </a:lnTo>
                  <a:lnTo>
                    <a:pt x="949905" y="368300"/>
                  </a:lnTo>
                  <a:lnTo>
                    <a:pt x="957278" y="393700"/>
                  </a:lnTo>
                  <a:lnTo>
                    <a:pt x="964118" y="431800"/>
                  </a:lnTo>
                  <a:lnTo>
                    <a:pt x="965511" y="431800"/>
                  </a:lnTo>
                  <a:lnTo>
                    <a:pt x="966857" y="444500"/>
                  </a:lnTo>
                  <a:close/>
                </a:path>
                <a:path w="1273810" h="1295400">
                  <a:moveTo>
                    <a:pt x="1271755" y="596900"/>
                  </a:moveTo>
                  <a:lnTo>
                    <a:pt x="1194101" y="596900"/>
                  </a:lnTo>
                  <a:lnTo>
                    <a:pt x="1187564" y="546100"/>
                  </a:lnTo>
                  <a:lnTo>
                    <a:pt x="1176056" y="495300"/>
                  </a:lnTo>
                  <a:lnTo>
                    <a:pt x="1159826" y="444500"/>
                  </a:lnTo>
                  <a:lnTo>
                    <a:pt x="1139125" y="393700"/>
                  </a:lnTo>
                  <a:lnTo>
                    <a:pt x="1114201" y="342900"/>
                  </a:lnTo>
                  <a:lnTo>
                    <a:pt x="1085304" y="304800"/>
                  </a:lnTo>
                  <a:lnTo>
                    <a:pt x="1178466" y="304800"/>
                  </a:lnTo>
                  <a:lnTo>
                    <a:pt x="1193841" y="330200"/>
                  </a:lnTo>
                  <a:lnTo>
                    <a:pt x="1214232" y="368300"/>
                  </a:lnTo>
                  <a:lnTo>
                    <a:pt x="1231826" y="406400"/>
                  </a:lnTo>
                  <a:lnTo>
                    <a:pt x="1246499" y="457200"/>
                  </a:lnTo>
                  <a:lnTo>
                    <a:pt x="1258128" y="495300"/>
                  </a:lnTo>
                  <a:lnTo>
                    <a:pt x="1266588" y="546100"/>
                  </a:lnTo>
                  <a:lnTo>
                    <a:pt x="1271755" y="596900"/>
                  </a:lnTo>
                  <a:close/>
                </a:path>
                <a:path w="1273810" h="1295400">
                  <a:moveTo>
                    <a:pt x="969435" y="457200"/>
                  </a:moveTo>
                  <a:lnTo>
                    <a:pt x="890264" y="457200"/>
                  </a:lnTo>
                  <a:lnTo>
                    <a:pt x="888904" y="444500"/>
                  </a:lnTo>
                  <a:lnTo>
                    <a:pt x="968162" y="444500"/>
                  </a:lnTo>
                  <a:lnTo>
                    <a:pt x="969435" y="457200"/>
                  </a:lnTo>
                  <a:close/>
                </a:path>
                <a:path w="1273810" h="1295400">
                  <a:moveTo>
                    <a:pt x="246197" y="596900"/>
                  </a:moveTo>
                  <a:lnTo>
                    <a:pt x="159677" y="596900"/>
                  </a:lnTo>
                  <a:lnTo>
                    <a:pt x="159677" y="508000"/>
                  </a:lnTo>
                  <a:lnTo>
                    <a:pt x="163364" y="482600"/>
                  </a:lnTo>
                  <a:lnTo>
                    <a:pt x="173404" y="469900"/>
                  </a:lnTo>
                  <a:lnTo>
                    <a:pt x="188264" y="457200"/>
                  </a:lnTo>
                  <a:lnTo>
                    <a:pt x="1073557" y="457200"/>
                  </a:lnTo>
                  <a:lnTo>
                    <a:pt x="1088417" y="469900"/>
                  </a:lnTo>
                  <a:lnTo>
                    <a:pt x="1098457" y="482600"/>
                  </a:lnTo>
                  <a:lnTo>
                    <a:pt x="1102144" y="508000"/>
                  </a:lnTo>
                  <a:lnTo>
                    <a:pt x="1102144" y="520700"/>
                  </a:lnTo>
                  <a:lnTo>
                    <a:pt x="224781" y="520700"/>
                  </a:lnTo>
                  <a:lnTo>
                    <a:pt x="246197" y="596900"/>
                  </a:lnTo>
                  <a:close/>
                </a:path>
                <a:path w="1273810" h="1295400">
                  <a:moveTo>
                    <a:pt x="315217" y="635000"/>
                  </a:moveTo>
                  <a:lnTo>
                    <a:pt x="286535" y="520700"/>
                  </a:lnTo>
                  <a:lnTo>
                    <a:pt x="351613" y="520700"/>
                  </a:lnTo>
                  <a:lnTo>
                    <a:pt x="315217" y="635000"/>
                  </a:lnTo>
                  <a:close/>
                </a:path>
                <a:path w="1273810" h="1295400">
                  <a:moveTo>
                    <a:pt x="436066" y="635000"/>
                  </a:moveTo>
                  <a:lnTo>
                    <a:pt x="399671" y="520700"/>
                  </a:lnTo>
                  <a:lnTo>
                    <a:pt x="464748" y="520700"/>
                  </a:lnTo>
                  <a:lnTo>
                    <a:pt x="436066" y="635000"/>
                  </a:lnTo>
                  <a:close/>
                </a:path>
                <a:path w="1273810" h="1295400">
                  <a:moveTo>
                    <a:pt x="572432" y="635000"/>
                  </a:moveTo>
                  <a:lnTo>
                    <a:pt x="543750" y="520700"/>
                  </a:lnTo>
                  <a:lnTo>
                    <a:pt x="608827" y="520700"/>
                  </a:lnTo>
                  <a:lnTo>
                    <a:pt x="572432" y="635000"/>
                  </a:lnTo>
                  <a:close/>
                </a:path>
                <a:path w="1273810" h="1295400">
                  <a:moveTo>
                    <a:pt x="693282" y="635000"/>
                  </a:moveTo>
                  <a:lnTo>
                    <a:pt x="656886" y="520700"/>
                  </a:lnTo>
                  <a:lnTo>
                    <a:pt x="721964" y="520700"/>
                  </a:lnTo>
                  <a:lnTo>
                    <a:pt x="693282" y="635000"/>
                  </a:lnTo>
                  <a:close/>
                </a:path>
                <a:path w="1273810" h="1295400">
                  <a:moveTo>
                    <a:pt x="829646" y="635000"/>
                  </a:moveTo>
                  <a:lnTo>
                    <a:pt x="800964" y="520700"/>
                  </a:lnTo>
                  <a:lnTo>
                    <a:pt x="866042" y="520700"/>
                  </a:lnTo>
                  <a:lnTo>
                    <a:pt x="829646" y="635000"/>
                  </a:lnTo>
                  <a:close/>
                </a:path>
                <a:path w="1273810" h="1295400">
                  <a:moveTo>
                    <a:pt x="950496" y="635000"/>
                  </a:moveTo>
                  <a:lnTo>
                    <a:pt x="914101" y="520700"/>
                  </a:lnTo>
                  <a:lnTo>
                    <a:pt x="979182" y="520700"/>
                  </a:lnTo>
                  <a:lnTo>
                    <a:pt x="950496" y="635000"/>
                  </a:lnTo>
                  <a:close/>
                </a:path>
                <a:path w="1273810" h="1295400">
                  <a:moveTo>
                    <a:pt x="1102144" y="749300"/>
                  </a:moveTo>
                  <a:lnTo>
                    <a:pt x="976681" y="749300"/>
                  </a:lnTo>
                  <a:lnTo>
                    <a:pt x="1040933" y="520700"/>
                  </a:lnTo>
                  <a:lnTo>
                    <a:pt x="1102144" y="520700"/>
                  </a:lnTo>
                  <a:lnTo>
                    <a:pt x="1102144" y="596900"/>
                  </a:lnTo>
                  <a:lnTo>
                    <a:pt x="1271755" y="596900"/>
                  </a:lnTo>
                  <a:lnTo>
                    <a:pt x="1273504" y="647700"/>
                  </a:lnTo>
                  <a:lnTo>
                    <a:pt x="1272338" y="673100"/>
                  </a:lnTo>
                  <a:lnTo>
                    <a:pt x="1102144" y="673100"/>
                  </a:lnTo>
                  <a:lnTo>
                    <a:pt x="1102144" y="749300"/>
                  </a:lnTo>
                  <a:close/>
                </a:path>
                <a:path w="1273810" h="1295400">
                  <a:moveTo>
                    <a:pt x="546246" y="749300"/>
                  </a:moveTo>
                  <a:lnTo>
                    <a:pt x="462252" y="749300"/>
                  </a:lnTo>
                  <a:lnTo>
                    <a:pt x="504249" y="596900"/>
                  </a:lnTo>
                  <a:lnTo>
                    <a:pt x="546246" y="749300"/>
                  </a:lnTo>
                  <a:close/>
                </a:path>
                <a:path w="1273810" h="1295400">
                  <a:moveTo>
                    <a:pt x="803466" y="749300"/>
                  </a:moveTo>
                  <a:lnTo>
                    <a:pt x="719466" y="749300"/>
                  </a:lnTo>
                  <a:lnTo>
                    <a:pt x="761464" y="596900"/>
                  </a:lnTo>
                  <a:lnTo>
                    <a:pt x="803466" y="749300"/>
                  </a:lnTo>
                  <a:close/>
                </a:path>
                <a:path w="1273810" h="1295400">
                  <a:moveTo>
                    <a:pt x="414631" y="749300"/>
                  </a:moveTo>
                  <a:lnTo>
                    <a:pt x="336653" y="749300"/>
                  </a:lnTo>
                  <a:lnTo>
                    <a:pt x="375642" y="622300"/>
                  </a:lnTo>
                  <a:lnTo>
                    <a:pt x="414631" y="749300"/>
                  </a:lnTo>
                  <a:close/>
                </a:path>
                <a:path w="1273810" h="1295400">
                  <a:moveTo>
                    <a:pt x="671845" y="749300"/>
                  </a:moveTo>
                  <a:lnTo>
                    <a:pt x="593867" y="749300"/>
                  </a:lnTo>
                  <a:lnTo>
                    <a:pt x="632856" y="622300"/>
                  </a:lnTo>
                  <a:lnTo>
                    <a:pt x="671845" y="749300"/>
                  </a:lnTo>
                  <a:close/>
                </a:path>
                <a:path w="1273810" h="1295400">
                  <a:moveTo>
                    <a:pt x="929065" y="749300"/>
                  </a:moveTo>
                  <a:lnTo>
                    <a:pt x="851083" y="749300"/>
                  </a:lnTo>
                  <a:lnTo>
                    <a:pt x="890072" y="622300"/>
                  </a:lnTo>
                  <a:lnTo>
                    <a:pt x="929065" y="749300"/>
                  </a:lnTo>
                  <a:close/>
                </a:path>
                <a:path w="1273810" h="1295400">
                  <a:moveTo>
                    <a:pt x="1073557" y="800100"/>
                  </a:moveTo>
                  <a:lnTo>
                    <a:pt x="188264" y="800100"/>
                  </a:lnTo>
                  <a:lnTo>
                    <a:pt x="173404" y="787400"/>
                  </a:lnTo>
                  <a:lnTo>
                    <a:pt x="163364" y="774700"/>
                  </a:lnTo>
                  <a:lnTo>
                    <a:pt x="159677" y="749300"/>
                  </a:lnTo>
                  <a:lnTo>
                    <a:pt x="159677" y="673100"/>
                  </a:lnTo>
                  <a:lnTo>
                    <a:pt x="267614" y="673100"/>
                  </a:lnTo>
                  <a:lnTo>
                    <a:pt x="289031" y="749300"/>
                  </a:lnTo>
                  <a:lnTo>
                    <a:pt x="1102144" y="749300"/>
                  </a:lnTo>
                  <a:lnTo>
                    <a:pt x="1098457" y="774700"/>
                  </a:lnTo>
                  <a:lnTo>
                    <a:pt x="1088417" y="787400"/>
                  </a:lnTo>
                  <a:lnTo>
                    <a:pt x="1073557" y="800100"/>
                  </a:lnTo>
                  <a:close/>
                </a:path>
                <a:path w="1273810" h="1295400">
                  <a:moveTo>
                    <a:pt x="1200638" y="939800"/>
                  </a:moveTo>
                  <a:lnTo>
                    <a:pt x="1109368" y="939800"/>
                  </a:lnTo>
                  <a:lnTo>
                    <a:pt x="1132038" y="901700"/>
                  </a:lnTo>
                  <a:lnTo>
                    <a:pt x="1151529" y="863600"/>
                  </a:lnTo>
                  <a:lnTo>
                    <a:pt x="1167674" y="825500"/>
                  </a:lnTo>
                  <a:lnTo>
                    <a:pt x="1180308" y="774700"/>
                  </a:lnTo>
                  <a:lnTo>
                    <a:pt x="1189262" y="723900"/>
                  </a:lnTo>
                  <a:lnTo>
                    <a:pt x="1194369" y="685800"/>
                  </a:lnTo>
                  <a:lnTo>
                    <a:pt x="1102144" y="673100"/>
                  </a:lnTo>
                  <a:lnTo>
                    <a:pt x="1272338" y="673100"/>
                  </a:lnTo>
                  <a:lnTo>
                    <a:pt x="1271755" y="685800"/>
                  </a:lnTo>
                  <a:lnTo>
                    <a:pt x="1266588" y="736600"/>
                  </a:lnTo>
                  <a:lnTo>
                    <a:pt x="1258128" y="787400"/>
                  </a:lnTo>
                  <a:lnTo>
                    <a:pt x="1246499" y="825500"/>
                  </a:lnTo>
                  <a:lnTo>
                    <a:pt x="1231826" y="876300"/>
                  </a:lnTo>
                  <a:lnTo>
                    <a:pt x="1214232" y="914400"/>
                  </a:lnTo>
                  <a:lnTo>
                    <a:pt x="1200638" y="939800"/>
                  </a:lnTo>
                  <a:close/>
                </a:path>
                <a:path w="1273810" h="1295400">
                  <a:moveTo>
                    <a:pt x="382687" y="939800"/>
                  </a:moveTo>
                  <a:lnTo>
                    <a:pt x="299558" y="939800"/>
                  </a:lnTo>
                  <a:lnTo>
                    <a:pt x="292688" y="914400"/>
                  </a:lnTo>
                  <a:lnTo>
                    <a:pt x="286671" y="889000"/>
                  </a:lnTo>
                  <a:lnTo>
                    <a:pt x="281519" y="863600"/>
                  </a:lnTo>
                  <a:lnTo>
                    <a:pt x="277242" y="825500"/>
                  </a:lnTo>
                  <a:lnTo>
                    <a:pt x="276347" y="825500"/>
                  </a:lnTo>
                  <a:lnTo>
                    <a:pt x="275512" y="812800"/>
                  </a:lnTo>
                  <a:lnTo>
                    <a:pt x="274729" y="800100"/>
                  </a:lnTo>
                  <a:lnTo>
                    <a:pt x="354809" y="800100"/>
                  </a:lnTo>
                  <a:lnTo>
                    <a:pt x="359571" y="838200"/>
                  </a:lnTo>
                  <a:lnTo>
                    <a:pt x="365804" y="876300"/>
                  </a:lnTo>
                  <a:lnTo>
                    <a:pt x="373509" y="914400"/>
                  </a:lnTo>
                  <a:lnTo>
                    <a:pt x="382687" y="939800"/>
                  </a:lnTo>
                  <a:close/>
                </a:path>
                <a:path w="1273810" h="1295400">
                  <a:moveTo>
                    <a:pt x="673748" y="939800"/>
                  </a:moveTo>
                  <a:lnTo>
                    <a:pt x="595858" y="939800"/>
                  </a:lnTo>
                  <a:lnTo>
                    <a:pt x="595858" y="800100"/>
                  </a:lnTo>
                  <a:lnTo>
                    <a:pt x="673748" y="800100"/>
                  </a:lnTo>
                  <a:lnTo>
                    <a:pt x="673748" y="939800"/>
                  </a:lnTo>
                  <a:close/>
                </a:path>
                <a:path w="1273810" h="1295400">
                  <a:moveTo>
                    <a:pt x="956487" y="939800"/>
                  </a:moveTo>
                  <a:lnTo>
                    <a:pt x="876223" y="939800"/>
                  </a:lnTo>
                  <a:lnTo>
                    <a:pt x="885579" y="914400"/>
                  </a:lnTo>
                  <a:lnTo>
                    <a:pt x="893508" y="876300"/>
                  </a:lnTo>
                  <a:lnTo>
                    <a:pt x="900010" y="838200"/>
                  </a:lnTo>
                  <a:lnTo>
                    <a:pt x="905084" y="800100"/>
                  </a:lnTo>
                  <a:lnTo>
                    <a:pt x="982354" y="800100"/>
                  </a:lnTo>
                  <a:lnTo>
                    <a:pt x="981698" y="812800"/>
                  </a:lnTo>
                  <a:lnTo>
                    <a:pt x="980994" y="812800"/>
                  </a:lnTo>
                  <a:lnTo>
                    <a:pt x="976394" y="850900"/>
                  </a:lnTo>
                  <a:lnTo>
                    <a:pt x="970762" y="876300"/>
                  </a:lnTo>
                  <a:lnTo>
                    <a:pt x="964120" y="914400"/>
                  </a:lnTo>
                  <a:lnTo>
                    <a:pt x="956487" y="939800"/>
                  </a:lnTo>
                  <a:close/>
                </a:path>
                <a:path w="1273810" h="1295400">
                  <a:moveTo>
                    <a:pt x="465309" y="1143000"/>
                  </a:moveTo>
                  <a:lnTo>
                    <a:pt x="374899" y="1143000"/>
                  </a:lnTo>
                  <a:lnTo>
                    <a:pt x="360449" y="1117600"/>
                  </a:lnTo>
                  <a:lnTo>
                    <a:pt x="347033" y="1079500"/>
                  </a:lnTo>
                  <a:lnTo>
                    <a:pt x="334664" y="1054100"/>
                  </a:lnTo>
                  <a:lnTo>
                    <a:pt x="323355" y="1028700"/>
                  </a:lnTo>
                  <a:lnTo>
                    <a:pt x="409016" y="1028700"/>
                  </a:lnTo>
                  <a:lnTo>
                    <a:pt x="427279" y="1066800"/>
                  </a:lnTo>
                  <a:lnTo>
                    <a:pt x="447971" y="1104900"/>
                  </a:lnTo>
                  <a:lnTo>
                    <a:pt x="465309" y="1143000"/>
                  </a:lnTo>
                  <a:close/>
                </a:path>
                <a:path w="1273810" h="1295400">
                  <a:moveTo>
                    <a:pt x="673748" y="1206500"/>
                  </a:moveTo>
                  <a:lnTo>
                    <a:pt x="595858" y="1206500"/>
                  </a:lnTo>
                  <a:lnTo>
                    <a:pt x="595858" y="1028700"/>
                  </a:lnTo>
                  <a:lnTo>
                    <a:pt x="673748" y="1028700"/>
                  </a:lnTo>
                  <a:lnTo>
                    <a:pt x="673748" y="1206500"/>
                  </a:lnTo>
                  <a:close/>
                </a:path>
                <a:path w="1273810" h="1295400">
                  <a:moveTo>
                    <a:pt x="944925" y="1206500"/>
                  </a:moveTo>
                  <a:lnTo>
                    <a:pt x="743621" y="1206500"/>
                  </a:lnTo>
                  <a:lnTo>
                    <a:pt x="766283" y="1193800"/>
                  </a:lnTo>
                  <a:lnTo>
                    <a:pt x="762225" y="1193800"/>
                  </a:lnTo>
                  <a:lnTo>
                    <a:pt x="787622" y="1155700"/>
                  </a:lnTo>
                  <a:lnTo>
                    <a:pt x="810654" y="1104900"/>
                  </a:lnTo>
                  <a:lnTo>
                    <a:pt x="831326" y="1066800"/>
                  </a:lnTo>
                  <a:lnTo>
                    <a:pt x="849644" y="1028700"/>
                  </a:lnTo>
                  <a:lnTo>
                    <a:pt x="932449" y="1028700"/>
                  </a:lnTo>
                  <a:lnTo>
                    <a:pt x="919845" y="1054100"/>
                  </a:lnTo>
                  <a:lnTo>
                    <a:pt x="905994" y="1092200"/>
                  </a:lnTo>
                  <a:lnTo>
                    <a:pt x="890899" y="1130300"/>
                  </a:lnTo>
                  <a:lnTo>
                    <a:pt x="874560" y="1155700"/>
                  </a:lnTo>
                  <a:lnTo>
                    <a:pt x="1019715" y="1155700"/>
                  </a:lnTo>
                  <a:lnTo>
                    <a:pt x="983222" y="1181100"/>
                  </a:lnTo>
                  <a:lnTo>
                    <a:pt x="944925" y="1206500"/>
                  </a:lnTo>
                  <a:close/>
                </a:path>
                <a:path w="1273810" h="1295400">
                  <a:moveTo>
                    <a:pt x="1019715" y="1155700"/>
                  </a:moveTo>
                  <a:lnTo>
                    <a:pt x="874560" y="1155700"/>
                  </a:lnTo>
                  <a:lnTo>
                    <a:pt x="923229" y="1130300"/>
                  </a:lnTo>
                  <a:lnTo>
                    <a:pt x="968898" y="1104900"/>
                  </a:lnTo>
                  <a:lnTo>
                    <a:pt x="1011265" y="1066800"/>
                  </a:lnTo>
                  <a:lnTo>
                    <a:pt x="1050029" y="1028700"/>
                  </a:lnTo>
                  <a:lnTo>
                    <a:pt x="1145166" y="1028700"/>
                  </a:lnTo>
                  <a:lnTo>
                    <a:pt x="1117130" y="1066800"/>
                  </a:lnTo>
                  <a:lnTo>
                    <a:pt x="1086793" y="1104900"/>
                  </a:lnTo>
                  <a:lnTo>
                    <a:pt x="1054280" y="1130300"/>
                  </a:lnTo>
                  <a:lnTo>
                    <a:pt x="1019715" y="1155700"/>
                  </a:lnTo>
                  <a:close/>
                </a:path>
                <a:path w="1273810" h="1295400">
                  <a:moveTo>
                    <a:pt x="636753" y="1295400"/>
                  </a:moveTo>
                  <a:lnTo>
                    <a:pt x="589301" y="1282700"/>
                  </a:lnTo>
                  <a:lnTo>
                    <a:pt x="684205" y="1282700"/>
                  </a:lnTo>
                  <a:lnTo>
                    <a:pt x="636753" y="1295400"/>
                  </a:lnTo>
                  <a:close/>
                </a:path>
              </a:pathLst>
            </a:custGeom>
            <a:solidFill>
              <a:srgbClr val="110F0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838149" y="5086879"/>
            <a:ext cx="928369" cy="5962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750" spc="-65" dirty="0">
                <a:latin typeface="Trebuchet MS"/>
                <a:cs typeface="Trebuchet MS"/>
                <a:hlinkClick r:id="rId3"/>
              </a:rPr>
              <a:t>Web</a:t>
            </a:r>
            <a:endParaRPr sz="3750">
              <a:latin typeface="Trebuchet MS"/>
              <a:cs typeface="Trebuchet MS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5012708" y="3982403"/>
            <a:ext cx="2562225" cy="1688464"/>
            <a:chOff x="5012708" y="3982403"/>
            <a:chExt cx="2562225" cy="1688464"/>
          </a:xfrm>
        </p:grpSpPr>
        <p:sp>
          <p:nvSpPr>
            <p:cNvPr id="12" name="object 12"/>
            <p:cNvSpPr/>
            <p:nvPr/>
          </p:nvSpPr>
          <p:spPr>
            <a:xfrm>
              <a:off x="5468169" y="3982403"/>
              <a:ext cx="1654810" cy="1181100"/>
            </a:xfrm>
            <a:custGeom>
              <a:avLst/>
              <a:gdLst/>
              <a:ahLst/>
              <a:cxnLst/>
              <a:rect l="l" t="t" r="r" b="b"/>
              <a:pathLst>
                <a:path w="1654809" h="1181100">
                  <a:moveTo>
                    <a:pt x="1476884" y="1179830"/>
                  </a:moveTo>
                  <a:lnTo>
                    <a:pt x="177669" y="1179830"/>
                  </a:lnTo>
                  <a:lnTo>
                    <a:pt x="158556" y="1177290"/>
                  </a:lnTo>
                  <a:lnTo>
                    <a:pt x="130648" y="1169670"/>
                  </a:lnTo>
                  <a:lnTo>
                    <a:pt x="112775" y="1162050"/>
                  </a:lnTo>
                  <a:lnTo>
                    <a:pt x="104154" y="1156970"/>
                  </a:lnTo>
                  <a:lnTo>
                    <a:pt x="95756" y="1153160"/>
                  </a:lnTo>
                  <a:lnTo>
                    <a:pt x="87582" y="1146810"/>
                  </a:lnTo>
                  <a:lnTo>
                    <a:pt x="79671" y="1141730"/>
                  </a:lnTo>
                  <a:lnTo>
                    <a:pt x="72061" y="1135380"/>
                  </a:lnTo>
                  <a:lnTo>
                    <a:pt x="44764" y="1108710"/>
                  </a:lnTo>
                  <a:lnTo>
                    <a:pt x="28071" y="1084580"/>
                  </a:lnTo>
                  <a:lnTo>
                    <a:pt x="23309" y="1076960"/>
                  </a:lnTo>
                  <a:lnTo>
                    <a:pt x="8520" y="1041400"/>
                  </a:lnTo>
                  <a:lnTo>
                    <a:pt x="962" y="1003300"/>
                  </a:lnTo>
                  <a:lnTo>
                    <a:pt x="0" y="984250"/>
                  </a:lnTo>
                  <a:lnTo>
                    <a:pt x="0" y="196850"/>
                  </a:lnTo>
                  <a:lnTo>
                    <a:pt x="3814" y="157480"/>
                  </a:lnTo>
                  <a:lnTo>
                    <a:pt x="15042" y="120650"/>
                  </a:lnTo>
                  <a:lnTo>
                    <a:pt x="28071" y="95250"/>
                  </a:lnTo>
                  <a:lnTo>
                    <a:pt x="33251" y="86360"/>
                  </a:lnTo>
                  <a:lnTo>
                    <a:pt x="57744" y="57150"/>
                  </a:lnTo>
                  <a:lnTo>
                    <a:pt x="87582" y="33020"/>
                  </a:lnTo>
                  <a:lnTo>
                    <a:pt x="121621" y="13970"/>
                  </a:lnTo>
                  <a:lnTo>
                    <a:pt x="130648" y="11430"/>
                  </a:lnTo>
                  <a:lnTo>
                    <a:pt x="139812" y="7620"/>
                  </a:lnTo>
                  <a:lnTo>
                    <a:pt x="149115" y="5080"/>
                  </a:lnTo>
                  <a:lnTo>
                    <a:pt x="158556" y="3810"/>
                  </a:lnTo>
                  <a:lnTo>
                    <a:pt x="168089" y="1270"/>
                  </a:lnTo>
                  <a:lnTo>
                    <a:pt x="177669" y="0"/>
                  </a:lnTo>
                  <a:lnTo>
                    <a:pt x="1476884" y="0"/>
                  </a:lnTo>
                  <a:lnTo>
                    <a:pt x="1486465" y="1270"/>
                  </a:lnTo>
                  <a:lnTo>
                    <a:pt x="1496001" y="3810"/>
                  </a:lnTo>
                  <a:lnTo>
                    <a:pt x="1505441" y="5080"/>
                  </a:lnTo>
                  <a:lnTo>
                    <a:pt x="1514743" y="7620"/>
                  </a:lnTo>
                  <a:lnTo>
                    <a:pt x="1523907" y="11430"/>
                  </a:lnTo>
                  <a:lnTo>
                    <a:pt x="1532930" y="13970"/>
                  </a:lnTo>
                  <a:lnTo>
                    <a:pt x="1566974" y="33020"/>
                  </a:lnTo>
                  <a:lnTo>
                    <a:pt x="1596811" y="57150"/>
                  </a:lnTo>
                  <a:lnTo>
                    <a:pt x="1615733" y="78740"/>
                  </a:lnTo>
                  <a:lnTo>
                    <a:pt x="181530" y="78740"/>
                  </a:lnTo>
                  <a:lnTo>
                    <a:pt x="166315" y="82550"/>
                  </a:lnTo>
                  <a:lnTo>
                    <a:pt x="158929" y="83820"/>
                  </a:lnTo>
                  <a:lnTo>
                    <a:pt x="144598" y="90170"/>
                  </a:lnTo>
                  <a:lnTo>
                    <a:pt x="137791" y="93980"/>
                  </a:lnTo>
                  <a:lnTo>
                    <a:pt x="124893" y="102870"/>
                  </a:lnTo>
                  <a:lnTo>
                    <a:pt x="118926" y="106680"/>
                  </a:lnTo>
                  <a:lnTo>
                    <a:pt x="94433" y="137160"/>
                  </a:lnTo>
                  <a:lnTo>
                    <a:pt x="79560" y="180340"/>
                  </a:lnTo>
                  <a:lnTo>
                    <a:pt x="78797" y="187960"/>
                  </a:lnTo>
                  <a:lnTo>
                    <a:pt x="78797" y="991870"/>
                  </a:lnTo>
                  <a:lnTo>
                    <a:pt x="90791" y="1036320"/>
                  </a:lnTo>
                  <a:lnTo>
                    <a:pt x="118926" y="1073150"/>
                  </a:lnTo>
                  <a:lnTo>
                    <a:pt x="158930" y="1096010"/>
                  </a:lnTo>
                  <a:lnTo>
                    <a:pt x="189213" y="1102360"/>
                  </a:lnTo>
                  <a:lnTo>
                    <a:pt x="1614743" y="1102360"/>
                  </a:lnTo>
                  <a:lnTo>
                    <a:pt x="1609791" y="1108710"/>
                  </a:lnTo>
                  <a:lnTo>
                    <a:pt x="1582492" y="1135380"/>
                  </a:lnTo>
                  <a:lnTo>
                    <a:pt x="1566974" y="1146810"/>
                  </a:lnTo>
                  <a:lnTo>
                    <a:pt x="1558797" y="1153160"/>
                  </a:lnTo>
                  <a:lnTo>
                    <a:pt x="1550398" y="1156970"/>
                  </a:lnTo>
                  <a:lnTo>
                    <a:pt x="1541776" y="1162050"/>
                  </a:lnTo>
                  <a:lnTo>
                    <a:pt x="1523907" y="1169670"/>
                  </a:lnTo>
                  <a:lnTo>
                    <a:pt x="1496001" y="1177290"/>
                  </a:lnTo>
                  <a:lnTo>
                    <a:pt x="1476884" y="1179830"/>
                  </a:lnTo>
                  <a:close/>
                </a:path>
                <a:path w="1654809" h="1181100">
                  <a:moveTo>
                    <a:pt x="1614743" y="1102360"/>
                  </a:moveTo>
                  <a:lnTo>
                    <a:pt x="1465345" y="1102360"/>
                  </a:lnTo>
                  <a:lnTo>
                    <a:pt x="1488241" y="1098550"/>
                  </a:lnTo>
                  <a:lnTo>
                    <a:pt x="1495623" y="1096010"/>
                  </a:lnTo>
                  <a:lnTo>
                    <a:pt x="1529660" y="1078230"/>
                  </a:lnTo>
                  <a:lnTo>
                    <a:pt x="1560119" y="1042670"/>
                  </a:lnTo>
                  <a:lnTo>
                    <a:pt x="1574995" y="999490"/>
                  </a:lnTo>
                  <a:lnTo>
                    <a:pt x="1575759" y="991870"/>
                  </a:lnTo>
                  <a:lnTo>
                    <a:pt x="1575759" y="187960"/>
                  </a:lnTo>
                  <a:lnTo>
                    <a:pt x="1563767" y="143510"/>
                  </a:lnTo>
                  <a:lnTo>
                    <a:pt x="1535632" y="106680"/>
                  </a:lnTo>
                  <a:lnTo>
                    <a:pt x="1529660" y="102870"/>
                  </a:lnTo>
                  <a:lnTo>
                    <a:pt x="1516762" y="93980"/>
                  </a:lnTo>
                  <a:lnTo>
                    <a:pt x="1509955" y="90170"/>
                  </a:lnTo>
                  <a:lnTo>
                    <a:pt x="1495623" y="83820"/>
                  </a:lnTo>
                  <a:lnTo>
                    <a:pt x="1488241" y="82550"/>
                  </a:lnTo>
                  <a:lnTo>
                    <a:pt x="1473027" y="78740"/>
                  </a:lnTo>
                  <a:lnTo>
                    <a:pt x="1615733" y="78740"/>
                  </a:lnTo>
                  <a:lnTo>
                    <a:pt x="1621306" y="86360"/>
                  </a:lnTo>
                  <a:lnTo>
                    <a:pt x="1626486" y="95250"/>
                  </a:lnTo>
                  <a:lnTo>
                    <a:pt x="1631247" y="102870"/>
                  </a:lnTo>
                  <a:lnTo>
                    <a:pt x="1646038" y="139700"/>
                  </a:lnTo>
                  <a:lnTo>
                    <a:pt x="1654308" y="186690"/>
                  </a:lnTo>
                  <a:lnTo>
                    <a:pt x="1654555" y="196850"/>
                  </a:lnTo>
                  <a:lnTo>
                    <a:pt x="1654555" y="984250"/>
                  </a:lnTo>
                  <a:lnTo>
                    <a:pt x="1650742" y="1022350"/>
                  </a:lnTo>
                  <a:lnTo>
                    <a:pt x="1639514" y="1059180"/>
                  </a:lnTo>
                  <a:lnTo>
                    <a:pt x="1626486" y="1084580"/>
                  </a:lnTo>
                  <a:lnTo>
                    <a:pt x="1621306" y="1093470"/>
                  </a:lnTo>
                  <a:lnTo>
                    <a:pt x="1615733" y="1101090"/>
                  </a:lnTo>
                  <a:lnTo>
                    <a:pt x="1614743" y="1102360"/>
                  </a:lnTo>
                  <a:close/>
                </a:path>
                <a:path w="1654809" h="1181100">
                  <a:moveTo>
                    <a:pt x="531431" y="628650"/>
                  </a:moveTo>
                  <a:lnTo>
                    <a:pt x="492823" y="628650"/>
                  </a:lnTo>
                  <a:lnTo>
                    <a:pt x="473709" y="626110"/>
                  </a:lnTo>
                  <a:lnTo>
                    <a:pt x="454966" y="621030"/>
                  </a:lnTo>
                  <a:lnTo>
                    <a:pt x="445801" y="617220"/>
                  </a:lnTo>
                  <a:lnTo>
                    <a:pt x="436775" y="614680"/>
                  </a:lnTo>
                  <a:lnTo>
                    <a:pt x="402736" y="595630"/>
                  </a:lnTo>
                  <a:lnTo>
                    <a:pt x="372898" y="571500"/>
                  </a:lnTo>
                  <a:lnTo>
                    <a:pt x="348404" y="542290"/>
                  </a:lnTo>
                  <a:lnTo>
                    <a:pt x="343224" y="533400"/>
                  </a:lnTo>
                  <a:lnTo>
                    <a:pt x="338463" y="525780"/>
                  </a:lnTo>
                  <a:lnTo>
                    <a:pt x="323673" y="490220"/>
                  </a:lnTo>
                  <a:lnTo>
                    <a:pt x="316116" y="452120"/>
                  </a:lnTo>
                  <a:lnTo>
                    <a:pt x="315258" y="436880"/>
                  </a:lnTo>
                  <a:lnTo>
                    <a:pt x="315153" y="433070"/>
                  </a:lnTo>
                  <a:lnTo>
                    <a:pt x="318938" y="393700"/>
                  </a:lnTo>
                  <a:lnTo>
                    <a:pt x="330146" y="356870"/>
                  </a:lnTo>
                  <a:lnTo>
                    <a:pt x="343169" y="331470"/>
                  </a:lnTo>
                  <a:lnTo>
                    <a:pt x="348349" y="322580"/>
                  </a:lnTo>
                  <a:lnTo>
                    <a:pt x="372844" y="293370"/>
                  </a:lnTo>
                  <a:lnTo>
                    <a:pt x="402692" y="269240"/>
                  </a:lnTo>
                  <a:lnTo>
                    <a:pt x="436746" y="250190"/>
                  </a:lnTo>
                  <a:lnTo>
                    <a:pt x="445777" y="247650"/>
                  </a:lnTo>
                  <a:lnTo>
                    <a:pt x="454946" y="243840"/>
                  </a:lnTo>
                  <a:lnTo>
                    <a:pt x="464252" y="241300"/>
                  </a:lnTo>
                  <a:lnTo>
                    <a:pt x="473696" y="240030"/>
                  </a:lnTo>
                  <a:lnTo>
                    <a:pt x="483233" y="237490"/>
                  </a:lnTo>
                  <a:lnTo>
                    <a:pt x="492817" y="236220"/>
                  </a:lnTo>
                  <a:lnTo>
                    <a:pt x="531431" y="236220"/>
                  </a:lnTo>
                  <a:lnTo>
                    <a:pt x="541014" y="237490"/>
                  </a:lnTo>
                  <a:lnTo>
                    <a:pt x="550551" y="240030"/>
                  </a:lnTo>
                  <a:lnTo>
                    <a:pt x="559996" y="241300"/>
                  </a:lnTo>
                  <a:lnTo>
                    <a:pt x="569302" y="243840"/>
                  </a:lnTo>
                  <a:lnTo>
                    <a:pt x="578471" y="247650"/>
                  </a:lnTo>
                  <a:lnTo>
                    <a:pt x="587501" y="250190"/>
                  </a:lnTo>
                  <a:lnTo>
                    <a:pt x="621555" y="269240"/>
                  </a:lnTo>
                  <a:lnTo>
                    <a:pt x="651404" y="293370"/>
                  </a:lnTo>
                  <a:lnTo>
                    <a:pt x="670327" y="314960"/>
                  </a:lnTo>
                  <a:lnTo>
                    <a:pt x="496684" y="314960"/>
                  </a:lnTo>
                  <a:lnTo>
                    <a:pt x="481469" y="318770"/>
                  </a:lnTo>
                  <a:lnTo>
                    <a:pt x="440047" y="339090"/>
                  </a:lnTo>
                  <a:lnTo>
                    <a:pt x="409586" y="373380"/>
                  </a:lnTo>
                  <a:lnTo>
                    <a:pt x="394713" y="416560"/>
                  </a:lnTo>
                  <a:lnTo>
                    <a:pt x="393950" y="424180"/>
                  </a:lnTo>
                  <a:lnTo>
                    <a:pt x="394068" y="441960"/>
                  </a:lnTo>
                  <a:lnTo>
                    <a:pt x="405907" y="485140"/>
                  </a:lnTo>
                  <a:lnTo>
                    <a:pt x="434043" y="521970"/>
                  </a:lnTo>
                  <a:lnTo>
                    <a:pt x="474067" y="544830"/>
                  </a:lnTo>
                  <a:lnTo>
                    <a:pt x="504364" y="551180"/>
                  </a:lnTo>
                  <a:lnTo>
                    <a:pt x="669337" y="551180"/>
                  </a:lnTo>
                  <a:lnTo>
                    <a:pt x="664387" y="557530"/>
                  </a:lnTo>
                  <a:lnTo>
                    <a:pt x="637082" y="584200"/>
                  </a:lnTo>
                  <a:lnTo>
                    <a:pt x="621555" y="595630"/>
                  </a:lnTo>
                  <a:lnTo>
                    <a:pt x="613378" y="601980"/>
                  </a:lnTo>
                  <a:lnTo>
                    <a:pt x="604977" y="605790"/>
                  </a:lnTo>
                  <a:lnTo>
                    <a:pt x="596351" y="610870"/>
                  </a:lnTo>
                  <a:lnTo>
                    <a:pt x="578471" y="618490"/>
                  </a:lnTo>
                  <a:lnTo>
                    <a:pt x="550551" y="626110"/>
                  </a:lnTo>
                  <a:lnTo>
                    <a:pt x="531431" y="628650"/>
                  </a:lnTo>
                  <a:close/>
                </a:path>
                <a:path w="1654809" h="1181100">
                  <a:moveTo>
                    <a:pt x="669337" y="551180"/>
                  </a:moveTo>
                  <a:lnTo>
                    <a:pt x="519884" y="551180"/>
                  </a:lnTo>
                  <a:lnTo>
                    <a:pt x="542791" y="547370"/>
                  </a:lnTo>
                  <a:lnTo>
                    <a:pt x="550181" y="544830"/>
                  </a:lnTo>
                  <a:lnTo>
                    <a:pt x="584235" y="527050"/>
                  </a:lnTo>
                  <a:lnTo>
                    <a:pt x="614700" y="491490"/>
                  </a:lnTo>
                  <a:lnTo>
                    <a:pt x="629549" y="448310"/>
                  </a:lnTo>
                  <a:lnTo>
                    <a:pt x="630180" y="441960"/>
                  </a:lnTo>
                  <a:lnTo>
                    <a:pt x="630180" y="422910"/>
                  </a:lnTo>
                  <a:lnTo>
                    <a:pt x="618341" y="379730"/>
                  </a:lnTo>
                  <a:lnTo>
                    <a:pt x="590205" y="342900"/>
                  </a:lnTo>
                  <a:lnTo>
                    <a:pt x="584235" y="339090"/>
                  </a:lnTo>
                  <a:lnTo>
                    <a:pt x="571330" y="330200"/>
                  </a:lnTo>
                  <a:lnTo>
                    <a:pt x="564520" y="326390"/>
                  </a:lnTo>
                  <a:lnTo>
                    <a:pt x="550181" y="320040"/>
                  </a:lnTo>
                  <a:lnTo>
                    <a:pt x="542791" y="318770"/>
                  </a:lnTo>
                  <a:lnTo>
                    <a:pt x="527570" y="314960"/>
                  </a:lnTo>
                  <a:lnTo>
                    <a:pt x="670327" y="314960"/>
                  </a:lnTo>
                  <a:lnTo>
                    <a:pt x="675901" y="322580"/>
                  </a:lnTo>
                  <a:lnTo>
                    <a:pt x="681081" y="331470"/>
                  </a:lnTo>
                  <a:lnTo>
                    <a:pt x="685840" y="339090"/>
                  </a:lnTo>
                  <a:lnTo>
                    <a:pt x="700614" y="375920"/>
                  </a:lnTo>
                  <a:lnTo>
                    <a:pt x="708858" y="422910"/>
                  </a:lnTo>
                  <a:lnTo>
                    <a:pt x="708858" y="441960"/>
                  </a:lnTo>
                  <a:lnTo>
                    <a:pt x="703190" y="480060"/>
                  </a:lnTo>
                  <a:lnTo>
                    <a:pt x="690181" y="516890"/>
                  </a:lnTo>
                  <a:lnTo>
                    <a:pt x="681081" y="533400"/>
                  </a:lnTo>
                  <a:lnTo>
                    <a:pt x="675901" y="542290"/>
                  </a:lnTo>
                  <a:lnTo>
                    <a:pt x="670327" y="549910"/>
                  </a:lnTo>
                  <a:lnTo>
                    <a:pt x="669337" y="551180"/>
                  </a:lnTo>
                  <a:close/>
                </a:path>
                <a:path w="1654809" h="1181100">
                  <a:moveTo>
                    <a:pt x="1384020" y="511810"/>
                  </a:moveTo>
                  <a:lnTo>
                    <a:pt x="1058419" y="511810"/>
                  </a:lnTo>
                  <a:lnTo>
                    <a:pt x="1053392" y="510540"/>
                  </a:lnTo>
                  <a:lnTo>
                    <a:pt x="1043740" y="506730"/>
                  </a:lnTo>
                  <a:lnTo>
                    <a:pt x="1039478" y="502920"/>
                  </a:lnTo>
                  <a:lnTo>
                    <a:pt x="1032096" y="496570"/>
                  </a:lnTo>
                  <a:lnTo>
                    <a:pt x="1029243" y="491490"/>
                  </a:lnTo>
                  <a:lnTo>
                    <a:pt x="1025249" y="482600"/>
                  </a:lnTo>
                  <a:lnTo>
                    <a:pt x="1024248" y="477520"/>
                  </a:lnTo>
                  <a:lnTo>
                    <a:pt x="1024248" y="466090"/>
                  </a:lnTo>
                  <a:lnTo>
                    <a:pt x="1053392" y="433070"/>
                  </a:lnTo>
                  <a:lnTo>
                    <a:pt x="1389046" y="433070"/>
                  </a:lnTo>
                  <a:lnTo>
                    <a:pt x="1417197" y="461010"/>
                  </a:lnTo>
                  <a:lnTo>
                    <a:pt x="1418190" y="466090"/>
                  </a:lnTo>
                  <a:lnTo>
                    <a:pt x="1418190" y="477520"/>
                  </a:lnTo>
                  <a:lnTo>
                    <a:pt x="1417197" y="482600"/>
                  </a:lnTo>
                  <a:lnTo>
                    <a:pt x="1413203" y="491490"/>
                  </a:lnTo>
                  <a:lnTo>
                    <a:pt x="1410351" y="496570"/>
                  </a:lnTo>
                  <a:lnTo>
                    <a:pt x="1402960" y="502920"/>
                  </a:lnTo>
                  <a:lnTo>
                    <a:pt x="1398706" y="506730"/>
                  </a:lnTo>
                  <a:lnTo>
                    <a:pt x="1389046" y="510540"/>
                  </a:lnTo>
                  <a:lnTo>
                    <a:pt x="1384020" y="511810"/>
                  </a:lnTo>
                  <a:close/>
                </a:path>
                <a:path w="1654809" h="1181100">
                  <a:moveTo>
                    <a:pt x="512124" y="629920"/>
                  </a:moveTo>
                  <a:lnTo>
                    <a:pt x="502450" y="628650"/>
                  </a:lnTo>
                  <a:lnTo>
                    <a:pt x="521800" y="628650"/>
                  </a:lnTo>
                  <a:lnTo>
                    <a:pt x="512124" y="629920"/>
                  </a:lnTo>
                  <a:close/>
                </a:path>
                <a:path w="1654809" h="1181100">
                  <a:moveTo>
                    <a:pt x="1226443" y="748030"/>
                  </a:moveTo>
                  <a:lnTo>
                    <a:pt x="1058419" y="748030"/>
                  </a:lnTo>
                  <a:lnTo>
                    <a:pt x="1053392" y="746760"/>
                  </a:lnTo>
                  <a:lnTo>
                    <a:pt x="1043740" y="742950"/>
                  </a:lnTo>
                  <a:lnTo>
                    <a:pt x="1039478" y="739140"/>
                  </a:lnTo>
                  <a:lnTo>
                    <a:pt x="1032096" y="732790"/>
                  </a:lnTo>
                  <a:lnTo>
                    <a:pt x="1029243" y="727710"/>
                  </a:lnTo>
                  <a:lnTo>
                    <a:pt x="1025249" y="718820"/>
                  </a:lnTo>
                  <a:lnTo>
                    <a:pt x="1024248" y="713740"/>
                  </a:lnTo>
                  <a:lnTo>
                    <a:pt x="1024248" y="702310"/>
                  </a:lnTo>
                  <a:lnTo>
                    <a:pt x="1053392" y="669290"/>
                  </a:lnTo>
                  <a:lnTo>
                    <a:pt x="1231469" y="669290"/>
                  </a:lnTo>
                  <a:lnTo>
                    <a:pt x="1259621" y="698500"/>
                  </a:lnTo>
                  <a:lnTo>
                    <a:pt x="1260613" y="702310"/>
                  </a:lnTo>
                  <a:lnTo>
                    <a:pt x="1260613" y="713740"/>
                  </a:lnTo>
                  <a:lnTo>
                    <a:pt x="1259621" y="718820"/>
                  </a:lnTo>
                  <a:lnTo>
                    <a:pt x="1255626" y="727710"/>
                  </a:lnTo>
                  <a:lnTo>
                    <a:pt x="1252774" y="732790"/>
                  </a:lnTo>
                  <a:lnTo>
                    <a:pt x="1245384" y="739140"/>
                  </a:lnTo>
                  <a:lnTo>
                    <a:pt x="1241129" y="742950"/>
                  </a:lnTo>
                  <a:lnTo>
                    <a:pt x="1231469" y="746760"/>
                  </a:lnTo>
                  <a:lnTo>
                    <a:pt x="1226443" y="748030"/>
                  </a:lnTo>
                  <a:close/>
                </a:path>
                <a:path w="1654809" h="1181100">
                  <a:moveTo>
                    <a:pt x="280982" y="944880"/>
                  </a:moveTo>
                  <a:lnTo>
                    <a:pt x="270535" y="944880"/>
                  </a:lnTo>
                  <a:lnTo>
                    <a:pt x="265509" y="943610"/>
                  </a:lnTo>
                  <a:lnTo>
                    <a:pt x="255857" y="939800"/>
                  </a:lnTo>
                  <a:lnTo>
                    <a:pt x="251597" y="935990"/>
                  </a:lnTo>
                  <a:lnTo>
                    <a:pt x="244209" y="929640"/>
                  </a:lnTo>
                  <a:lnTo>
                    <a:pt x="241362" y="924560"/>
                  </a:lnTo>
                  <a:lnTo>
                    <a:pt x="237364" y="915670"/>
                  </a:lnTo>
                  <a:lnTo>
                    <a:pt x="236365" y="910590"/>
                  </a:lnTo>
                  <a:lnTo>
                    <a:pt x="236365" y="905510"/>
                  </a:lnTo>
                  <a:lnTo>
                    <a:pt x="240180" y="866140"/>
                  </a:lnTo>
                  <a:lnTo>
                    <a:pt x="251407" y="829310"/>
                  </a:lnTo>
                  <a:lnTo>
                    <a:pt x="259674" y="812800"/>
                  </a:lnTo>
                  <a:lnTo>
                    <a:pt x="264436" y="803910"/>
                  </a:lnTo>
                  <a:lnTo>
                    <a:pt x="269616" y="796290"/>
                  </a:lnTo>
                  <a:lnTo>
                    <a:pt x="275189" y="787400"/>
                  </a:lnTo>
                  <a:lnTo>
                    <a:pt x="281129" y="779780"/>
                  </a:lnTo>
                  <a:lnTo>
                    <a:pt x="287436" y="773430"/>
                  </a:lnTo>
                  <a:lnTo>
                    <a:pt x="294109" y="765810"/>
                  </a:lnTo>
                  <a:lnTo>
                    <a:pt x="301117" y="759460"/>
                  </a:lnTo>
                  <a:lnTo>
                    <a:pt x="332121" y="736600"/>
                  </a:lnTo>
                  <a:lnTo>
                    <a:pt x="349141" y="727710"/>
                  </a:lnTo>
                  <a:lnTo>
                    <a:pt x="357986" y="722630"/>
                  </a:lnTo>
                  <a:lnTo>
                    <a:pt x="367013" y="720090"/>
                  </a:lnTo>
                  <a:lnTo>
                    <a:pt x="376177" y="716280"/>
                  </a:lnTo>
                  <a:lnTo>
                    <a:pt x="385480" y="713740"/>
                  </a:lnTo>
                  <a:lnTo>
                    <a:pt x="394921" y="712470"/>
                  </a:lnTo>
                  <a:lnTo>
                    <a:pt x="404454" y="709930"/>
                  </a:lnTo>
                  <a:lnTo>
                    <a:pt x="414034" y="708660"/>
                  </a:lnTo>
                  <a:lnTo>
                    <a:pt x="610213" y="708660"/>
                  </a:lnTo>
                  <a:lnTo>
                    <a:pt x="619794" y="709930"/>
                  </a:lnTo>
                  <a:lnTo>
                    <a:pt x="629327" y="712470"/>
                  </a:lnTo>
                  <a:lnTo>
                    <a:pt x="638768" y="713740"/>
                  </a:lnTo>
                  <a:lnTo>
                    <a:pt x="648070" y="716280"/>
                  </a:lnTo>
                  <a:lnTo>
                    <a:pt x="657235" y="720090"/>
                  </a:lnTo>
                  <a:lnTo>
                    <a:pt x="666261" y="722630"/>
                  </a:lnTo>
                  <a:lnTo>
                    <a:pt x="675105" y="727710"/>
                  </a:lnTo>
                  <a:lnTo>
                    <a:pt x="683726" y="731520"/>
                  </a:lnTo>
                  <a:lnTo>
                    <a:pt x="692125" y="736600"/>
                  </a:lnTo>
                  <a:lnTo>
                    <a:pt x="723129" y="759460"/>
                  </a:lnTo>
                  <a:lnTo>
                    <a:pt x="736812" y="773430"/>
                  </a:lnTo>
                  <a:lnTo>
                    <a:pt x="743120" y="779780"/>
                  </a:lnTo>
                  <a:lnTo>
                    <a:pt x="749061" y="787400"/>
                  </a:lnTo>
                  <a:lnTo>
                    <a:pt x="417895" y="787400"/>
                  </a:lnTo>
                  <a:lnTo>
                    <a:pt x="402681" y="791210"/>
                  </a:lnTo>
                  <a:lnTo>
                    <a:pt x="361258" y="811530"/>
                  </a:lnTo>
                  <a:lnTo>
                    <a:pt x="330798" y="845820"/>
                  </a:lnTo>
                  <a:lnTo>
                    <a:pt x="315925" y="889000"/>
                  </a:lnTo>
                  <a:lnTo>
                    <a:pt x="315153" y="910590"/>
                  </a:lnTo>
                  <a:lnTo>
                    <a:pt x="314153" y="915670"/>
                  </a:lnTo>
                  <a:lnTo>
                    <a:pt x="310155" y="924560"/>
                  </a:lnTo>
                  <a:lnTo>
                    <a:pt x="307309" y="929640"/>
                  </a:lnTo>
                  <a:lnTo>
                    <a:pt x="299921" y="935990"/>
                  </a:lnTo>
                  <a:lnTo>
                    <a:pt x="295661" y="939800"/>
                  </a:lnTo>
                  <a:lnTo>
                    <a:pt x="286008" y="943610"/>
                  </a:lnTo>
                  <a:lnTo>
                    <a:pt x="280982" y="944880"/>
                  </a:lnTo>
                  <a:close/>
                </a:path>
                <a:path w="1654809" h="1181100">
                  <a:moveTo>
                    <a:pt x="753713" y="944880"/>
                  </a:moveTo>
                  <a:lnTo>
                    <a:pt x="743265" y="944880"/>
                  </a:lnTo>
                  <a:lnTo>
                    <a:pt x="738239" y="943610"/>
                  </a:lnTo>
                  <a:lnTo>
                    <a:pt x="728587" y="939800"/>
                  </a:lnTo>
                  <a:lnTo>
                    <a:pt x="724325" y="935990"/>
                  </a:lnTo>
                  <a:lnTo>
                    <a:pt x="716942" y="929640"/>
                  </a:lnTo>
                  <a:lnTo>
                    <a:pt x="714090" y="924560"/>
                  </a:lnTo>
                  <a:lnTo>
                    <a:pt x="710095" y="915670"/>
                  </a:lnTo>
                  <a:lnTo>
                    <a:pt x="709095" y="910590"/>
                  </a:lnTo>
                  <a:lnTo>
                    <a:pt x="709087" y="897890"/>
                  </a:lnTo>
                  <a:lnTo>
                    <a:pt x="708323" y="889000"/>
                  </a:lnTo>
                  <a:lnTo>
                    <a:pt x="697095" y="852170"/>
                  </a:lnTo>
                  <a:lnTo>
                    <a:pt x="668957" y="816610"/>
                  </a:lnTo>
                  <a:lnTo>
                    <a:pt x="628953" y="792480"/>
                  </a:lnTo>
                  <a:lnTo>
                    <a:pt x="621566" y="791210"/>
                  </a:lnTo>
                  <a:lnTo>
                    <a:pt x="606352" y="787400"/>
                  </a:lnTo>
                  <a:lnTo>
                    <a:pt x="749061" y="787400"/>
                  </a:lnTo>
                  <a:lnTo>
                    <a:pt x="754634" y="796290"/>
                  </a:lnTo>
                  <a:lnTo>
                    <a:pt x="759814" y="803910"/>
                  </a:lnTo>
                  <a:lnTo>
                    <a:pt x="764575" y="812800"/>
                  </a:lnTo>
                  <a:lnTo>
                    <a:pt x="768917" y="820420"/>
                  </a:lnTo>
                  <a:lnTo>
                    <a:pt x="772842" y="829310"/>
                  </a:lnTo>
                  <a:lnTo>
                    <a:pt x="784070" y="866140"/>
                  </a:lnTo>
                  <a:lnTo>
                    <a:pt x="787883" y="905510"/>
                  </a:lnTo>
                  <a:lnTo>
                    <a:pt x="787883" y="910590"/>
                  </a:lnTo>
                  <a:lnTo>
                    <a:pt x="786883" y="915670"/>
                  </a:lnTo>
                  <a:lnTo>
                    <a:pt x="782888" y="924560"/>
                  </a:lnTo>
                  <a:lnTo>
                    <a:pt x="780036" y="929640"/>
                  </a:lnTo>
                  <a:lnTo>
                    <a:pt x="772653" y="935990"/>
                  </a:lnTo>
                  <a:lnTo>
                    <a:pt x="768391" y="939800"/>
                  </a:lnTo>
                  <a:lnTo>
                    <a:pt x="758739" y="943610"/>
                  </a:lnTo>
                  <a:lnTo>
                    <a:pt x="753713" y="944880"/>
                  </a:lnTo>
                  <a:close/>
                </a:path>
                <a:path w="1654809" h="1181100">
                  <a:moveTo>
                    <a:pt x="1457584" y="1181100"/>
                  </a:moveTo>
                  <a:lnTo>
                    <a:pt x="196970" y="1181100"/>
                  </a:lnTo>
                  <a:lnTo>
                    <a:pt x="187296" y="1179830"/>
                  </a:lnTo>
                  <a:lnTo>
                    <a:pt x="1467258" y="1179830"/>
                  </a:lnTo>
                  <a:lnTo>
                    <a:pt x="1457584" y="11811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012708" y="5262234"/>
              <a:ext cx="2562225" cy="408305"/>
            </a:xfrm>
            <a:custGeom>
              <a:avLst/>
              <a:gdLst/>
              <a:ahLst/>
              <a:cxnLst/>
              <a:rect l="l" t="t" r="r" b="b"/>
              <a:pathLst>
                <a:path w="2562225" h="408304">
                  <a:moveTo>
                    <a:pt x="2546983" y="408040"/>
                  </a:moveTo>
                  <a:lnTo>
                    <a:pt x="2496159" y="403532"/>
                  </a:lnTo>
                  <a:lnTo>
                    <a:pt x="2445335" y="399215"/>
                  </a:lnTo>
                  <a:lnTo>
                    <a:pt x="2394511" y="395090"/>
                  </a:lnTo>
                  <a:lnTo>
                    <a:pt x="2343687" y="391157"/>
                  </a:lnTo>
                  <a:lnTo>
                    <a:pt x="2292863" y="387416"/>
                  </a:lnTo>
                  <a:lnTo>
                    <a:pt x="2242040" y="383866"/>
                  </a:lnTo>
                  <a:lnTo>
                    <a:pt x="2191216" y="380509"/>
                  </a:lnTo>
                  <a:lnTo>
                    <a:pt x="2140392" y="377343"/>
                  </a:lnTo>
                  <a:lnTo>
                    <a:pt x="2089568" y="374369"/>
                  </a:lnTo>
                  <a:lnTo>
                    <a:pt x="2038744" y="371587"/>
                  </a:lnTo>
                  <a:lnTo>
                    <a:pt x="1987920" y="368997"/>
                  </a:lnTo>
                  <a:lnTo>
                    <a:pt x="1937096" y="366599"/>
                  </a:lnTo>
                  <a:lnTo>
                    <a:pt x="1886272" y="364393"/>
                  </a:lnTo>
                  <a:lnTo>
                    <a:pt x="1835448" y="362378"/>
                  </a:lnTo>
                  <a:lnTo>
                    <a:pt x="1784625" y="360556"/>
                  </a:lnTo>
                  <a:lnTo>
                    <a:pt x="1733801" y="358925"/>
                  </a:lnTo>
                  <a:lnTo>
                    <a:pt x="1682977" y="357486"/>
                  </a:lnTo>
                  <a:lnTo>
                    <a:pt x="1632153" y="356239"/>
                  </a:lnTo>
                  <a:lnTo>
                    <a:pt x="1581329" y="355184"/>
                  </a:lnTo>
                  <a:lnTo>
                    <a:pt x="1530505" y="354320"/>
                  </a:lnTo>
                  <a:lnTo>
                    <a:pt x="1479682" y="353649"/>
                  </a:lnTo>
                  <a:lnTo>
                    <a:pt x="1428858" y="353169"/>
                  </a:lnTo>
                  <a:lnTo>
                    <a:pt x="1378034" y="352881"/>
                  </a:lnTo>
                  <a:lnTo>
                    <a:pt x="1327210" y="352785"/>
                  </a:lnTo>
                  <a:lnTo>
                    <a:pt x="1276386" y="352881"/>
                  </a:lnTo>
                  <a:lnTo>
                    <a:pt x="1225563" y="353169"/>
                  </a:lnTo>
                  <a:lnTo>
                    <a:pt x="1174739" y="353649"/>
                  </a:lnTo>
                  <a:lnTo>
                    <a:pt x="1123915" y="354320"/>
                  </a:lnTo>
                  <a:lnTo>
                    <a:pt x="1073091" y="355184"/>
                  </a:lnTo>
                  <a:lnTo>
                    <a:pt x="1022267" y="356239"/>
                  </a:lnTo>
                  <a:lnTo>
                    <a:pt x="971444" y="357486"/>
                  </a:lnTo>
                  <a:lnTo>
                    <a:pt x="920620" y="358925"/>
                  </a:lnTo>
                  <a:lnTo>
                    <a:pt x="869796" y="360556"/>
                  </a:lnTo>
                  <a:lnTo>
                    <a:pt x="818972" y="362378"/>
                  </a:lnTo>
                  <a:lnTo>
                    <a:pt x="768148" y="364393"/>
                  </a:lnTo>
                  <a:lnTo>
                    <a:pt x="717324" y="366599"/>
                  </a:lnTo>
                  <a:lnTo>
                    <a:pt x="666500" y="368997"/>
                  </a:lnTo>
                  <a:lnTo>
                    <a:pt x="615677" y="371587"/>
                  </a:lnTo>
                  <a:lnTo>
                    <a:pt x="564853" y="374369"/>
                  </a:lnTo>
                  <a:lnTo>
                    <a:pt x="514029" y="377343"/>
                  </a:lnTo>
                  <a:lnTo>
                    <a:pt x="463205" y="380509"/>
                  </a:lnTo>
                  <a:lnTo>
                    <a:pt x="412381" y="383866"/>
                  </a:lnTo>
                  <a:lnTo>
                    <a:pt x="361557" y="387416"/>
                  </a:lnTo>
                  <a:lnTo>
                    <a:pt x="310733" y="391157"/>
                  </a:lnTo>
                  <a:lnTo>
                    <a:pt x="259909" y="395090"/>
                  </a:lnTo>
                  <a:lnTo>
                    <a:pt x="209085" y="399215"/>
                  </a:lnTo>
                  <a:lnTo>
                    <a:pt x="158261" y="403532"/>
                  </a:lnTo>
                  <a:lnTo>
                    <a:pt x="107437" y="408040"/>
                  </a:lnTo>
                  <a:lnTo>
                    <a:pt x="89151" y="397073"/>
                  </a:lnTo>
                  <a:lnTo>
                    <a:pt x="49414" y="325126"/>
                  </a:lnTo>
                  <a:lnTo>
                    <a:pt x="31014" y="274675"/>
                  </a:lnTo>
                  <a:lnTo>
                    <a:pt x="15627" y="221592"/>
                  </a:lnTo>
                  <a:lnTo>
                    <a:pt x="4781" y="171141"/>
                  </a:lnTo>
                  <a:lnTo>
                    <a:pt x="0" y="128587"/>
                  </a:lnTo>
                  <a:lnTo>
                    <a:pt x="2810" y="99194"/>
                  </a:lnTo>
                  <a:lnTo>
                    <a:pt x="65306" y="81027"/>
                  </a:lnTo>
                  <a:lnTo>
                    <a:pt x="115898" y="74135"/>
                  </a:lnTo>
                  <a:lnTo>
                    <a:pt x="166511" y="67548"/>
                  </a:lnTo>
                  <a:lnTo>
                    <a:pt x="217146" y="61268"/>
                  </a:lnTo>
                  <a:lnTo>
                    <a:pt x="267804" y="55294"/>
                  </a:lnTo>
                  <a:lnTo>
                    <a:pt x="318484" y="49627"/>
                  </a:lnTo>
                  <a:lnTo>
                    <a:pt x="369186" y="44266"/>
                  </a:lnTo>
                  <a:lnTo>
                    <a:pt x="419910" y="39211"/>
                  </a:lnTo>
                  <a:lnTo>
                    <a:pt x="470656" y="34463"/>
                  </a:lnTo>
                  <a:lnTo>
                    <a:pt x="521425" y="30021"/>
                  </a:lnTo>
                  <a:lnTo>
                    <a:pt x="572215" y="25886"/>
                  </a:lnTo>
                  <a:lnTo>
                    <a:pt x="623028" y="22056"/>
                  </a:lnTo>
                  <a:lnTo>
                    <a:pt x="673863" y="18533"/>
                  </a:lnTo>
                  <a:lnTo>
                    <a:pt x="724720" y="15317"/>
                  </a:lnTo>
                  <a:lnTo>
                    <a:pt x="775599" y="12406"/>
                  </a:lnTo>
                  <a:lnTo>
                    <a:pt x="826500" y="9802"/>
                  </a:lnTo>
                  <a:lnTo>
                    <a:pt x="877424" y="7505"/>
                  </a:lnTo>
                  <a:lnTo>
                    <a:pt x="928370" y="5514"/>
                  </a:lnTo>
                  <a:lnTo>
                    <a:pt x="979338" y="3829"/>
                  </a:lnTo>
                  <a:lnTo>
                    <a:pt x="1030328" y="2450"/>
                  </a:lnTo>
                  <a:lnTo>
                    <a:pt x="1081340" y="1378"/>
                  </a:lnTo>
                  <a:lnTo>
                    <a:pt x="1132375" y="612"/>
                  </a:lnTo>
                  <a:lnTo>
                    <a:pt x="1183432" y="153"/>
                  </a:lnTo>
                  <a:lnTo>
                    <a:pt x="1234511" y="0"/>
                  </a:lnTo>
                  <a:lnTo>
                    <a:pt x="1285590" y="153"/>
                  </a:lnTo>
                  <a:lnTo>
                    <a:pt x="1336646" y="612"/>
                  </a:lnTo>
                  <a:lnTo>
                    <a:pt x="1387681" y="1378"/>
                  </a:lnTo>
                  <a:lnTo>
                    <a:pt x="1438693" y="2450"/>
                  </a:lnTo>
                  <a:lnTo>
                    <a:pt x="1489683" y="3829"/>
                  </a:lnTo>
                  <a:lnTo>
                    <a:pt x="1540651" y="5514"/>
                  </a:lnTo>
                  <a:lnTo>
                    <a:pt x="1591597" y="7505"/>
                  </a:lnTo>
                  <a:lnTo>
                    <a:pt x="1642521" y="9802"/>
                  </a:lnTo>
                  <a:lnTo>
                    <a:pt x="1693422" y="12406"/>
                  </a:lnTo>
                  <a:lnTo>
                    <a:pt x="1744301" y="15317"/>
                  </a:lnTo>
                  <a:lnTo>
                    <a:pt x="1795158" y="18533"/>
                  </a:lnTo>
                  <a:lnTo>
                    <a:pt x="1845993" y="22056"/>
                  </a:lnTo>
                  <a:lnTo>
                    <a:pt x="1896806" y="25886"/>
                  </a:lnTo>
                  <a:lnTo>
                    <a:pt x="1947597" y="30021"/>
                  </a:lnTo>
                  <a:lnTo>
                    <a:pt x="1998365" y="34463"/>
                  </a:lnTo>
                  <a:lnTo>
                    <a:pt x="2049111" y="39211"/>
                  </a:lnTo>
                  <a:lnTo>
                    <a:pt x="2099835" y="44266"/>
                  </a:lnTo>
                  <a:lnTo>
                    <a:pt x="2150537" y="49627"/>
                  </a:lnTo>
                  <a:lnTo>
                    <a:pt x="2201217" y="55294"/>
                  </a:lnTo>
                  <a:lnTo>
                    <a:pt x="2251875" y="61268"/>
                  </a:lnTo>
                  <a:lnTo>
                    <a:pt x="2302510" y="67548"/>
                  </a:lnTo>
                  <a:lnTo>
                    <a:pt x="2353123" y="74135"/>
                  </a:lnTo>
                  <a:lnTo>
                    <a:pt x="2403715" y="81027"/>
                  </a:lnTo>
                  <a:lnTo>
                    <a:pt x="2454284" y="88226"/>
                  </a:lnTo>
                  <a:lnTo>
                    <a:pt x="2492419" y="128587"/>
                  </a:lnTo>
                  <a:lnTo>
                    <a:pt x="2512307" y="171141"/>
                  </a:lnTo>
                  <a:lnTo>
                    <a:pt x="2530707" y="221592"/>
                  </a:lnTo>
                  <a:lnTo>
                    <a:pt x="2546093" y="274675"/>
                  </a:lnTo>
                  <a:lnTo>
                    <a:pt x="2556940" y="325126"/>
                  </a:lnTo>
                  <a:lnTo>
                    <a:pt x="2561721" y="367680"/>
                  </a:lnTo>
                  <a:lnTo>
                    <a:pt x="2558911" y="397073"/>
                  </a:lnTo>
                  <a:lnTo>
                    <a:pt x="2546983" y="408040"/>
                  </a:lnTo>
                  <a:close/>
                </a:path>
              </a:pathLst>
            </a:custGeom>
            <a:solidFill>
              <a:srgbClr val="48C2C4">
                <a:alpha val="6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5493382" y="5150766"/>
            <a:ext cx="1600200" cy="536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50" spc="-10" dirty="0">
                <a:latin typeface="Trebuchet MS"/>
                <a:cs typeface="Trebuchet MS"/>
                <a:hlinkClick r:id="rId4"/>
              </a:rPr>
              <a:t>ESNcard</a:t>
            </a:r>
            <a:endParaRPr sz="3350">
              <a:latin typeface="Trebuchet MS"/>
              <a:cs typeface="Trebuchet MS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8165055" y="163961"/>
            <a:ext cx="1957705" cy="1366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i="0" spc="-55" dirty="0">
                <a:latin typeface="Cambria"/>
                <a:cs typeface="Cambria"/>
              </a:rPr>
              <a:t>ESN</a:t>
            </a:r>
          </a:p>
        </p:txBody>
      </p:sp>
      <p:grpSp>
        <p:nvGrpSpPr>
          <p:cNvPr id="16" name="object 16"/>
          <p:cNvGrpSpPr/>
          <p:nvPr/>
        </p:nvGrpSpPr>
        <p:grpSpPr>
          <a:xfrm>
            <a:off x="1871105" y="6962579"/>
            <a:ext cx="4906010" cy="1069340"/>
            <a:chOff x="1871105" y="6962579"/>
            <a:chExt cx="4906010" cy="1069340"/>
          </a:xfrm>
        </p:grpSpPr>
        <p:pic>
          <p:nvPicPr>
            <p:cNvPr id="17" name="object 17">
              <a:hlinkClick r:id="rId5"/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71105" y="6962579"/>
              <a:ext cx="1069256" cy="1069256"/>
            </a:xfrm>
            <a:prstGeom prst="rect">
              <a:avLst/>
            </a:prstGeom>
          </p:spPr>
        </p:pic>
        <p:sp>
          <p:nvSpPr>
            <p:cNvPr id="18" name="object 18">
              <a:hlinkClick r:id="rId7"/>
            </p:cNvPr>
            <p:cNvSpPr/>
            <p:nvPr/>
          </p:nvSpPr>
          <p:spPr>
            <a:xfrm>
              <a:off x="3907618" y="6962579"/>
              <a:ext cx="990600" cy="990600"/>
            </a:xfrm>
            <a:custGeom>
              <a:avLst/>
              <a:gdLst/>
              <a:ahLst/>
              <a:cxnLst/>
              <a:rect l="l" t="t" r="r" b="b"/>
              <a:pathLst>
                <a:path w="990600" h="990600">
                  <a:moveTo>
                    <a:pt x="866660" y="990469"/>
                  </a:moveTo>
                  <a:lnTo>
                    <a:pt x="123808" y="990469"/>
                  </a:lnTo>
                  <a:lnTo>
                    <a:pt x="75631" y="980735"/>
                  </a:lnTo>
                  <a:lnTo>
                    <a:pt x="36275" y="954193"/>
                  </a:lnTo>
                  <a:lnTo>
                    <a:pt x="9734" y="914837"/>
                  </a:lnTo>
                  <a:lnTo>
                    <a:pt x="0" y="866660"/>
                  </a:lnTo>
                  <a:lnTo>
                    <a:pt x="0" y="123808"/>
                  </a:lnTo>
                  <a:lnTo>
                    <a:pt x="9734" y="75631"/>
                  </a:lnTo>
                  <a:lnTo>
                    <a:pt x="36275" y="36275"/>
                  </a:lnTo>
                  <a:lnTo>
                    <a:pt x="75631" y="9734"/>
                  </a:lnTo>
                  <a:lnTo>
                    <a:pt x="123808" y="0"/>
                  </a:lnTo>
                  <a:lnTo>
                    <a:pt x="866660" y="0"/>
                  </a:lnTo>
                  <a:lnTo>
                    <a:pt x="914837" y="9734"/>
                  </a:lnTo>
                  <a:lnTo>
                    <a:pt x="954193" y="36275"/>
                  </a:lnTo>
                  <a:lnTo>
                    <a:pt x="980735" y="75631"/>
                  </a:lnTo>
                  <a:lnTo>
                    <a:pt x="990469" y="123808"/>
                  </a:lnTo>
                  <a:lnTo>
                    <a:pt x="990469" y="866660"/>
                  </a:lnTo>
                  <a:lnTo>
                    <a:pt x="980735" y="914837"/>
                  </a:lnTo>
                  <a:lnTo>
                    <a:pt x="954193" y="954193"/>
                  </a:lnTo>
                  <a:lnTo>
                    <a:pt x="914837" y="980735"/>
                  </a:lnTo>
                  <a:lnTo>
                    <a:pt x="866660" y="990469"/>
                  </a:lnTo>
                  <a:close/>
                </a:path>
              </a:pathLst>
            </a:custGeom>
            <a:solidFill>
              <a:srgbClr val="1C9A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>
              <a:hlinkClick r:id="rId7"/>
            </p:cNvPr>
            <p:cNvSpPr/>
            <p:nvPr/>
          </p:nvSpPr>
          <p:spPr>
            <a:xfrm>
              <a:off x="4093579" y="7206235"/>
              <a:ext cx="619125" cy="503555"/>
            </a:xfrm>
            <a:custGeom>
              <a:avLst/>
              <a:gdLst/>
              <a:ahLst/>
              <a:cxnLst/>
              <a:rect l="l" t="t" r="r" b="b"/>
              <a:pathLst>
                <a:path w="619125" h="503554">
                  <a:moveTo>
                    <a:pt x="194379" y="503158"/>
                  </a:moveTo>
                  <a:lnTo>
                    <a:pt x="141687" y="499312"/>
                  </a:lnTo>
                  <a:lnTo>
                    <a:pt x="91339" y="488177"/>
                  </a:lnTo>
                  <a:lnTo>
                    <a:pt x="43917" y="470356"/>
                  </a:lnTo>
                  <a:lnTo>
                    <a:pt x="0" y="446454"/>
                  </a:lnTo>
                  <a:lnTo>
                    <a:pt x="7471" y="447247"/>
                  </a:lnTo>
                  <a:lnTo>
                    <a:pt x="15011" y="447785"/>
                  </a:lnTo>
                  <a:lnTo>
                    <a:pt x="22598" y="448090"/>
                  </a:lnTo>
                  <a:lnTo>
                    <a:pt x="30209" y="448187"/>
                  </a:lnTo>
                  <a:lnTo>
                    <a:pt x="73797" y="444480"/>
                  </a:lnTo>
                  <a:lnTo>
                    <a:pt x="115018" y="433763"/>
                  </a:lnTo>
                  <a:lnTo>
                    <a:pt x="153267" y="416639"/>
                  </a:lnTo>
                  <a:lnTo>
                    <a:pt x="187941" y="393711"/>
                  </a:lnTo>
                  <a:lnTo>
                    <a:pt x="148272" y="386623"/>
                  </a:lnTo>
                  <a:lnTo>
                    <a:pt x="113873" y="368207"/>
                  </a:lnTo>
                  <a:lnTo>
                    <a:pt x="86855" y="340504"/>
                  </a:lnTo>
                  <a:lnTo>
                    <a:pt x="69332" y="305559"/>
                  </a:lnTo>
                  <a:lnTo>
                    <a:pt x="77009" y="307045"/>
                  </a:lnTo>
                  <a:lnTo>
                    <a:pt x="84932" y="307788"/>
                  </a:lnTo>
                  <a:lnTo>
                    <a:pt x="93104" y="307788"/>
                  </a:lnTo>
                  <a:lnTo>
                    <a:pt x="101739" y="307509"/>
                  </a:lnTo>
                  <a:lnTo>
                    <a:pt x="110189" y="306674"/>
                  </a:lnTo>
                  <a:lnTo>
                    <a:pt x="118453" y="305281"/>
                  </a:lnTo>
                  <a:lnTo>
                    <a:pt x="126532" y="303331"/>
                  </a:lnTo>
                  <a:lnTo>
                    <a:pt x="86186" y="287595"/>
                  </a:lnTo>
                  <a:lnTo>
                    <a:pt x="53918" y="259719"/>
                  </a:lnTo>
                  <a:lnTo>
                    <a:pt x="32515" y="222511"/>
                  </a:lnTo>
                  <a:lnTo>
                    <a:pt x="24761" y="178779"/>
                  </a:lnTo>
                  <a:lnTo>
                    <a:pt x="24761" y="177046"/>
                  </a:lnTo>
                  <a:lnTo>
                    <a:pt x="38020" y="183387"/>
                  </a:lnTo>
                  <a:lnTo>
                    <a:pt x="52092" y="188220"/>
                  </a:lnTo>
                  <a:lnTo>
                    <a:pt x="66860" y="191427"/>
                  </a:lnTo>
                  <a:lnTo>
                    <a:pt x="82208" y="192893"/>
                  </a:lnTo>
                  <a:lnTo>
                    <a:pt x="59076" y="172960"/>
                  </a:lnTo>
                  <a:lnTo>
                    <a:pt x="41259" y="148013"/>
                  </a:lnTo>
                  <a:lnTo>
                    <a:pt x="29803" y="119073"/>
                  </a:lnTo>
                  <a:lnTo>
                    <a:pt x="25752" y="87161"/>
                  </a:lnTo>
                  <a:lnTo>
                    <a:pt x="26889" y="70006"/>
                  </a:lnTo>
                  <a:lnTo>
                    <a:pt x="30209" y="53547"/>
                  </a:lnTo>
                  <a:lnTo>
                    <a:pt x="35571" y="37924"/>
                  </a:lnTo>
                  <a:lnTo>
                    <a:pt x="42837" y="23276"/>
                  </a:lnTo>
                  <a:lnTo>
                    <a:pt x="76652" y="59399"/>
                  </a:lnTo>
                  <a:lnTo>
                    <a:pt x="115096" y="90646"/>
                  </a:lnTo>
                  <a:lnTo>
                    <a:pt x="157639" y="116473"/>
                  </a:lnTo>
                  <a:lnTo>
                    <a:pt x="203752" y="136336"/>
                  </a:lnTo>
                  <a:lnTo>
                    <a:pt x="252905" y="149692"/>
                  </a:lnTo>
                  <a:lnTo>
                    <a:pt x="304569" y="155998"/>
                  </a:lnTo>
                  <a:lnTo>
                    <a:pt x="303230" y="148895"/>
                  </a:lnTo>
                  <a:lnTo>
                    <a:pt x="302217" y="141699"/>
                  </a:lnTo>
                  <a:lnTo>
                    <a:pt x="301574" y="134409"/>
                  </a:lnTo>
                  <a:lnTo>
                    <a:pt x="301350" y="127027"/>
                  </a:lnTo>
                  <a:lnTo>
                    <a:pt x="311344" y="77616"/>
                  </a:lnTo>
                  <a:lnTo>
                    <a:pt x="338585" y="37235"/>
                  </a:lnTo>
                  <a:lnTo>
                    <a:pt x="378966" y="9993"/>
                  </a:lnTo>
                  <a:lnTo>
                    <a:pt x="428378" y="0"/>
                  </a:lnTo>
                  <a:lnTo>
                    <a:pt x="454931" y="2785"/>
                  </a:lnTo>
                  <a:lnTo>
                    <a:pt x="479603" y="10771"/>
                  </a:lnTo>
                  <a:lnTo>
                    <a:pt x="501815" y="23399"/>
                  </a:lnTo>
                  <a:lnTo>
                    <a:pt x="520986" y="40114"/>
                  </a:lnTo>
                  <a:lnTo>
                    <a:pt x="542374" y="34968"/>
                  </a:lnTo>
                  <a:lnTo>
                    <a:pt x="563020" y="28104"/>
                  </a:lnTo>
                  <a:lnTo>
                    <a:pt x="582829" y="19569"/>
                  </a:lnTo>
                  <a:lnTo>
                    <a:pt x="601710" y="9409"/>
                  </a:lnTo>
                  <a:lnTo>
                    <a:pt x="592583" y="30739"/>
                  </a:lnTo>
                  <a:lnTo>
                    <a:pt x="579950" y="49863"/>
                  </a:lnTo>
                  <a:lnTo>
                    <a:pt x="564207" y="66342"/>
                  </a:lnTo>
                  <a:lnTo>
                    <a:pt x="545748" y="79732"/>
                  </a:lnTo>
                  <a:lnTo>
                    <a:pt x="564822" y="76668"/>
                  </a:lnTo>
                  <a:lnTo>
                    <a:pt x="583386" y="72304"/>
                  </a:lnTo>
                  <a:lnTo>
                    <a:pt x="601392" y="66640"/>
                  </a:lnTo>
                  <a:lnTo>
                    <a:pt x="618795" y="59675"/>
                  </a:lnTo>
                  <a:lnTo>
                    <a:pt x="605165" y="78220"/>
                  </a:lnTo>
                  <a:lnTo>
                    <a:pt x="589979" y="95487"/>
                  </a:lnTo>
                  <a:lnTo>
                    <a:pt x="573354" y="111315"/>
                  </a:lnTo>
                  <a:lnTo>
                    <a:pt x="555405" y="125542"/>
                  </a:lnTo>
                  <a:lnTo>
                    <a:pt x="555653" y="130989"/>
                  </a:lnTo>
                  <a:lnTo>
                    <a:pt x="555653" y="141884"/>
                  </a:lnTo>
                  <a:lnTo>
                    <a:pt x="553004" y="184208"/>
                  </a:lnTo>
                  <a:lnTo>
                    <a:pt x="545107" y="226853"/>
                  </a:lnTo>
                  <a:lnTo>
                    <a:pt x="532040" y="269055"/>
                  </a:lnTo>
                  <a:lnTo>
                    <a:pt x="513879" y="310053"/>
                  </a:lnTo>
                  <a:lnTo>
                    <a:pt x="490700" y="349084"/>
                  </a:lnTo>
                  <a:lnTo>
                    <a:pt x="462580" y="385385"/>
                  </a:lnTo>
                  <a:lnTo>
                    <a:pt x="429595" y="418194"/>
                  </a:lnTo>
                  <a:lnTo>
                    <a:pt x="391822" y="446747"/>
                  </a:lnTo>
                  <a:lnTo>
                    <a:pt x="349337" y="470283"/>
                  </a:lnTo>
                  <a:lnTo>
                    <a:pt x="302218" y="488038"/>
                  </a:lnTo>
                  <a:lnTo>
                    <a:pt x="250539" y="499251"/>
                  </a:lnTo>
                  <a:lnTo>
                    <a:pt x="194379" y="50315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>
              <a:hlinkClick r:id="rId8"/>
            </p:cNvPr>
            <p:cNvSpPr/>
            <p:nvPr/>
          </p:nvSpPr>
          <p:spPr>
            <a:xfrm>
              <a:off x="5853655" y="6995060"/>
              <a:ext cx="923290" cy="923290"/>
            </a:xfrm>
            <a:custGeom>
              <a:avLst/>
              <a:gdLst/>
              <a:ahLst/>
              <a:cxnLst/>
              <a:rect l="l" t="t" r="r" b="b"/>
              <a:pathLst>
                <a:path w="923290" h="923290">
                  <a:moveTo>
                    <a:pt x="782666" y="922903"/>
                  </a:moveTo>
                  <a:lnTo>
                    <a:pt x="140243" y="922903"/>
                  </a:lnTo>
                  <a:lnTo>
                    <a:pt x="95915" y="915754"/>
                  </a:lnTo>
                  <a:lnTo>
                    <a:pt x="57417" y="895846"/>
                  </a:lnTo>
                  <a:lnTo>
                    <a:pt x="27059" y="865489"/>
                  </a:lnTo>
                  <a:lnTo>
                    <a:pt x="7149" y="826991"/>
                  </a:lnTo>
                  <a:lnTo>
                    <a:pt x="0" y="782662"/>
                  </a:lnTo>
                  <a:lnTo>
                    <a:pt x="0" y="140243"/>
                  </a:lnTo>
                  <a:lnTo>
                    <a:pt x="7149" y="95915"/>
                  </a:lnTo>
                  <a:lnTo>
                    <a:pt x="27059" y="57416"/>
                  </a:lnTo>
                  <a:lnTo>
                    <a:pt x="57417" y="27058"/>
                  </a:lnTo>
                  <a:lnTo>
                    <a:pt x="95915" y="7149"/>
                  </a:lnTo>
                  <a:lnTo>
                    <a:pt x="140243" y="0"/>
                  </a:lnTo>
                  <a:lnTo>
                    <a:pt x="782664" y="0"/>
                  </a:lnTo>
                  <a:lnTo>
                    <a:pt x="826990" y="7149"/>
                  </a:lnTo>
                  <a:lnTo>
                    <a:pt x="865486" y="27058"/>
                  </a:lnTo>
                  <a:lnTo>
                    <a:pt x="895843" y="57416"/>
                  </a:lnTo>
                  <a:lnTo>
                    <a:pt x="915750" y="95915"/>
                  </a:lnTo>
                  <a:lnTo>
                    <a:pt x="922899" y="140243"/>
                  </a:lnTo>
                  <a:lnTo>
                    <a:pt x="922901" y="782662"/>
                  </a:lnTo>
                  <a:lnTo>
                    <a:pt x="915752" y="826991"/>
                  </a:lnTo>
                  <a:lnTo>
                    <a:pt x="895845" y="865489"/>
                  </a:lnTo>
                  <a:lnTo>
                    <a:pt x="865488" y="895846"/>
                  </a:lnTo>
                  <a:lnTo>
                    <a:pt x="826992" y="915754"/>
                  </a:lnTo>
                  <a:lnTo>
                    <a:pt x="782666" y="922903"/>
                  </a:lnTo>
                  <a:close/>
                </a:path>
              </a:pathLst>
            </a:custGeom>
            <a:solidFill>
              <a:srgbClr val="1A468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>
              <a:hlinkClick r:id="rId8"/>
            </p:cNvPr>
            <p:cNvSpPr/>
            <p:nvPr/>
          </p:nvSpPr>
          <p:spPr>
            <a:xfrm>
              <a:off x="6146103" y="7174195"/>
              <a:ext cx="338455" cy="651510"/>
            </a:xfrm>
            <a:custGeom>
              <a:avLst/>
              <a:gdLst/>
              <a:ahLst/>
              <a:cxnLst/>
              <a:rect l="l" t="t" r="r" b="b"/>
              <a:pathLst>
                <a:path w="338454" h="651509">
                  <a:moveTo>
                    <a:pt x="219400" y="650941"/>
                  </a:moveTo>
                  <a:lnTo>
                    <a:pt x="99928" y="650941"/>
                  </a:lnTo>
                  <a:lnTo>
                    <a:pt x="99928" y="354027"/>
                  </a:lnTo>
                  <a:lnTo>
                    <a:pt x="0" y="354027"/>
                  </a:lnTo>
                  <a:lnTo>
                    <a:pt x="0" y="238310"/>
                  </a:lnTo>
                  <a:lnTo>
                    <a:pt x="99928" y="238310"/>
                  </a:lnTo>
                  <a:lnTo>
                    <a:pt x="99928" y="152978"/>
                  </a:lnTo>
                  <a:lnTo>
                    <a:pt x="106922" y="99037"/>
                  </a:lnTo>
                  <a:lnTo>
                    <a:pt x="126862" y="56345"/>
                  </a:lnTo>
                  <a:lnTo>
                    <a:pt x="158186" y="25325"/>
                  </a:lnTo>
                  <a:lnTo>
                    <a:pt x="199332" y="6401"/>
                  </a:lnTo>
                  <a:lnTo>
                    <a:pt x="248737" y="0"/>
                  </a:lnTo>
                  <a:lnTo>
                    <a:pt x="279068" y="514"/>
                  </a:lnTo>
                  <a:lnTo>
                    <a:pt x="305293" y="1752"/>
                  </a:lnTo>
                  <a:lnTo>
                    <a:pt x="325558" y="3255"/>
                  </a:lnTo>
                  <a:lnTo>
                    <a:pt x="338010" y="4563"/>
                  </a:lnTo>
                  <a:lnTo>
                    <a:pt x="338010" y="108055"/>
                  </a:lnTo>
                  <a:lnTo>
                    <a:pt x="276781" y="108089"/>
                  </a:lnTo>
                  <a:lnTo>
                    <a:pt x="247551" y="112180"/>
                  </a:lnTo>
                  <a:lnTo>
                    <a:pt x="230078" y="123693"/>
                  </a:lnTo>
                  <a:lnTo>
                    <a:pt x="221611" y="141488"/>
                  </a:lnTo>
                  <a:lnTo>
                    <a:pt x="219400" y="164426"/>
                  </a:lnTo>
                  <a:lnTo>
                    <a:pt x="219400" y="238308"/>
                  </a:lnTo>
                  <a:lnTo>
                    <a:pt x="333995" y="238308"/>
                  </a:lnTo>
                  <a:lnTo>
                    <a:pt x="319067" y="354026"/>
                  </a:lnTo>
                  <a:lnTo>
                    <a:pt x="219400" y="354026"/>
                  </a:lnTo>
                  <a:lnTo>
                    <a:pt x="219400" y="65094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2065661" y="8220855"/>
            <a:ext cx="4672965" cy="7461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4700" b="1" spc="-75" dirty="0">
                <a:latin typeface="Trebuchet MS"/>
                <a:cs typeface="Trebuchet MS"/>
                <a:hlinkClick r:id="rId9"/>
              </a:rPr>
              <a:t>info@esnucm.org</a:t>
            </a:r>
            <a:endParaRPr sz="47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133611"/>
              <a:ext cx="18288000" cy="8153400"/>
            </a:xfrm>
            <a:custGeom>
              <a:avLst/>
              <a:gdLst/>
              <a:ahLst/>
              <a:cxnLst/>
              <a:rect l="l" t="t" r="r" b="b"/>
              <a:pathLst>
                <a:path w="18288000" h="8153400">
                  <a:moveTo>
                    <a:pt x="0" y="8153388"/>
                  </a:moveTo>
                  <a:lnTo>
                    <a:pt x="18288000" y="8153388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8153388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6095" cy="2134235"/>
            </a:xfrm>
            <a:custGeom>
              <a:avLst/>
              <a:gdLst/>
              <a:ahLst/>
              <a:cxnLst/>
              <a:rect l="l" t="t" r="r" b="b"/>
              <a:pathLst>
                <a:path w="18286095" h="2134235">
                  <a:moveTo>
                    <a:pt x="18285718" y="2133611"/>
                  </a:moveTo>
                  <a:lnTo>
                    <a:pt x="0" y="2133611"/>
                  </a:lnTo>
                  <a:lnTo>
                    <a:pt x="0" y="0"/>
                  </a:lnTo>
                  <a:lnTo>
                    <a:pt x="18285718" y="0"/>
                  </a:lnTo>
                  <a:lnTo>
                    <a:pt x="18285718" y="2133611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660166" y="2442145"/>
            <a:ext cx="4626610" cy="2606675"/>
          </a:xfrm>
          <a:prstGeom prst="rect">
            <a:avLst/>
          </a:prstGeom>
          <a:solidFill>
            <a:srgbClr val="48C2C4"/>
          </a:solidFill>
        </p:spPr>
        <p:txBody>
          <a:bodyPr vert="horz" wrap="square" lIns="0" tIns="214629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689"/>
              </a:spcBef>
            </a:pPr>
            <a:endParaRPr sz="3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3400" spc="-200" dirty="0">
                <a:latin typeface="Trebuchet MS"/>
                <a:cs typeface="Trebuchet MS"/>
              </a:rPr>
              <a:t>Primer</a:t>
            </a:r>
            <a:r>
              <a:rPr sz="3400" spc="-55" dirty="0">
                <a:latin typeface="Trebuchet MS"/>
                <a:cs typeface="Trebuchet MS"/>
              </a:rPr>
              <a:t> </a:t>
            </a:r>
            <a:r>
              <a:rPr sz="3400" spc="-10" dirty="0">
                <a:latin typeface="Trebuchet MS"/>
                <a:cs typeface="Trebuchet MS"/>
              </a:rPr>
              <a:t>semestre</a:t>
            </a:r>
            <a:endParaRPr sz="34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645"/>
              </a:spcBef>
            </a:pPr>
            <a:r>
              <a:rPr sz="3400" i="1" spc="-220" dirty="0">
                <a:latin typeface="Trebuchet MS"/>
                <a:cs typeface="Trebuchet MS"/>
              </a:rPr>
              <a:t>First</a:t>
            </a:r>
            <a:r>
              <a:rPr sz="3400" i="1" spc="-85" dirty="0">
                <a:latin typeface="Trebuchet MS"/>
                <a:cs typeface="Trebuchet MS"/>
              </a:rPr>
              <a:t> </a:t>
            </a:r>
            <a:r>
              <a:rPr sz="3400" i="1" spc="-10" dirty="0">
                <a:latin typeface="Trebuchet MS"/>
                <a:cs typeface="Trebuchet MS"/>
              </a:rPr>
              <a:t>semester</a:t>
            </a:r>
            <a:endParaRPr sz="34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77054" y="2442145"/>
            <a:ext cx="12294235" cy="2216632"/>
          </a:xfrm>
          <a:prstGeom prst="rect">
            <a:avLst/>
          </a:prstGeom>
          <a:solidFill>
            <a:srgbClr val="E1EFED"/>
          </a:solidFill>
        </p:spPr>
        <p:txBody>
          <a:bodyPr vert="horz" wrap="square" lIns="0" tIns="2349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85"/>
              </a:spcBef>
            </a:pPr>
            <a:endParaRPr sz="2600" dirty="0">
              <a:latin typeface="Times New Roman"/>
              <a:cs typeface="Times New Roman"/>
            </a:endParaRPr>
          </a:p>
          <a:p>
            <a:pPr marL="189865">
              <a:lnSpc>
                <a:spcPct val="100000"/>
              </a:lnSpc>
            </a:pPr>
            <a:r>
              <a:rPr sz="2600" b="1" spc="130" dirty="0">
                <a:latin typeface="Trebuchet MS"/>
                <a:cs typeface="Trebuchet MS"/>
              </a:rPr>
              <a:t>Clases</a:t>
            </a:r>
            <a:r>
              <a:rPr sz="2600" b="1" spc="-110" dirty="0">
                <a:latin typeface="Trebuchet MS"/>
                <a:cs typeface="Trebuchet MS"/>
              </a:rPr>
              <a:t> </a:t>
            </a:r>
            <a:r>
              <a:rPr sz="2600" b="1" spc="330" dirty="0">
                <a:latin typeface="Trebuchet MS"/>
                <a:cs typeface="Trebuchet MS"/>
              </a:rPr>
              <a:t>/</a:t>
            </a:r>
            <a:r>
              <a:rPr sz="2600" b="1" spc="-105" dirty="0">
                <a:latin typeface="Trebuchet MS"/>
                <a:cs typeface="Trebuchet MS"/>
              </a:rPr>
              <a:t> </a:t>
            </a:r>
            <a:r>
              <a:rPr sz="2600" b="1" i="1" spc="-40" dirty="0">
                <a:latin typeface="Trebuchet MS"/>
                <a:cs typeface="Trebuchet MS"/>
              </a:rPr>
              <a:t>Lectures:</a:t>
            </a:r>
            <a:r>
              <a:rPr sz="2600" b="1" i="1" spc="-105" dirty="0">
                <a:latin typeface="Trebuchet MS"/>
                <a:cs typeface="Trebuchet MS"/>
              </a:rPr>
              <a:t> </a:t>
            </a:r>
            <a:r>
              <a:rPr sz="2600" dirty="0">
                <a:latin typeface="Trebuchet MS"/>
                <a:cs typeface="Trebuchet MS"/>
              </a:rPr>
              <a:t>0</a:t>
            </a:r>
            <a:r>
              <a:rPr lang="es-ES" sz="2600" dirty="0">
                <a:latin typeface="Trebuchet MS"/>
                <a:cs typeface="Trebuchet MS"/>
              </a:rPr>
              <a:t>7</a:t>
            </a:r>
            <a:r>
              <a:rPr sz="2600" dirty="0">
                <a:latin typeface="Trebuchet MS"/>
                <a:cs typeface="Trebuchet MS"/>
              </a:rPr>
              <a:t>/09</a:t>
            </a:r>
            <a:r>
              <a:rPr sz="2600" spc="-50" dirty="0">
                <a:latin typeface="Trebuchet MS"/>
                <a:cs typeface="Trebuchet MS"/>
              </a:rPr>
              <a:t> </a:t>
            </a:r>
            <a:r>
              <a:rPr sz="2600" spc="110" dirty="0">
                <a:latin typeface="Trebuchet MS"/>
                <a:cs typeface="Trebuchet MS"/>
              </a:rPr>
              <a:t>-</a:t>
            </a:r>
            <a:r>
              <a:rPr sz="2600" spc="-55" dirty="0">
                <a:latin typeface="Trebuchet MS"/>
                <a:cs typeface="Trebuchet MS"/>
              </a:rPr>
              <a:t> </a:t>
            </a:r>
            <a:r>
              <a:rPr sz="2600" spc="-10" dirty="0">
                <a:latin typeface="Trebuchet MS"/>
                <a:cs typeface="Trebuchet MS"/>
              </a:rPr>
              <a:t>1</a:t>
            </a:r>
            <a:r>
              <a:rPr lang="es-ES" sz="2600" spc="-10" dirty="0">
                <a:latin typeface="Trebuchet MS"/>
                <a:cs typeface="Trebuchet MS"/>
              </a:rPr>
              <a:t>8</a:t>
            </a:r>
            <a:r>
              <a:rPr sz="2600" spc="-10" dirty="0">
                <a:latin typeface="Trebuchet MS"/>
                <a:cs typeface="Trebuchet MS"/>
              </a:rPr>
              <a:t>/12</a:t>
            </a:r>
            <a:endParaRPr sz="2600" dirty="0">
              <a:latin typeface="Trebuchet MS"/>
              <a:cs typeface="Trebuchet MS"/>
            </a:endParaRPr>
          </a:p>
          <a:p>
            <a:pPr marL="189865">
              <a:lnSpc>
                <a:spcPct val="100000"/>
              </a:lnSpc>
              <a:spcBef>
                <a:spcPts val="480"/>
              </a:spcBef>
            </a:pPr>
            <a:r>
              <a:rPr sz="2600" b="1" spc="75" dirty="0">
                <a:latin typeface="Trebuchet MS"/>
                <a:cs typeface="Trebuchet MS"/>
              </a:rPr>
              <a:t>Vacaciones</a:t>
            </a:r>
            <a:r>
              <a:rPr sz="2600" b="1" spc="-110" dirty="0">
                <a:latin typeface="Trebuchet MS"/>
                <a:cs typeface="Trebuchet MS"/>
              </a:rPr>
              <a:t> </a:t>
            </a:r>
            <a:r>
              <a:rPr sz="2600" b="1" dirty="0">
                <a:latin typeface="Trebuchet MS"/>
                <a:cs typeface="Trebuchet MS"/>
              </a:rPr>
              <a:t>de</a:t>
            </a:r>
            <a:r>
              <a:rPr sz="2600" b="1" spc="-110" dirty="0">
                <a:latin typeface="Trebuchet MS"/>
                <a:cs typeface="Trebuchet MS"/>
              </a:rPr>
              <a:t> </a:t>
            </a:r>
            <a:r>
              <a:rPr sz="2600" b="1" spc="45" dirty="0">
                <a:latin typeface="Trebuchet MS"/>
                <a:cs typeface="Trebuchet MS"/>
              </a:rPr>
              <a:t>Navidad</a:t>
            </a:r>
            <a:r>
              <a:rPr sz="2600" b="1" spc="-110" dirty="0">
                <a:latin typeface="Trebuchet MS"/>
                <a:cs typeface="Trebuchet MS"/>
              </a:rPr>
              <a:t> </a:t>
            </a:r>
            <a:r>
              <a:rPr sz="2600" b="1" spc="330" dirty="0">
                <a:latin typeface="Trebuchet MS"/>
                <a:cs typeface="Trebuchet MS"/>
              </a:rPr>
              <a:t>/</a:t>
            </a:r>
            <a:r>
              <a:rPr sz="2600" b="1" spc="-110" dirty="0">
                <a:latin typeface="Trebuchet MS"/>
                <a:cs typeface="Trebuchet MS"/>
              </a:rPr>
              <a:t> </a:t>
            </a:r>
            <a:r>
              <a:rPr sz="2600" b="1" i="1" dirty="0">
                <a:latin typeface="Trebuchet MS"/>
                <a:cs typeface="Trebuchet MS"/>
              </a:rPr>
              <a:t>Christmas</a:t>
            </a:r>
            <a:r>
              <a:rPr sz="2600" b="1" i="1" spc="-110" dirty="0">
                <a:latin typeface="Trebuchet MS"/>
                <a:cs typeface="Trebuchet MS"/>
              </a:rPr>
              <a:t> </a:t>
            </a:r>
            <a:r>
              <a:rPr sz="2600" b="1" i="1" spc="-45" dirty="0">
                <a:latin typeface="Trebuchet MS"/>
                <a:cs typeface="Trebuchet MS"/>
              </a:rPr>
              <a:t>holidays</a:t>
            </a:r>
            <a:r>
              <a:rPr sz="2600" b="1" spc="-45" dirty="0">
                <a:latin typeface="Trebuchet MS"/>
                <a:cs typeface="Trebuchet MS"/>
              </a:rPr>
              <a:t>:</a:t>
            </a:r>
            <a:r>
              <a:rPr sz="2600" b="1" spc="-60" dirty="0">
                <a:latin typeface="Trebuchet MS"/>
                <a:cs typeface="Trebuchet MS"/>
              </a:rPr>
              <a:t> </a:t>
            </a:r>
            <a:r>
              <a:rPr sz="2600" dirty="0">
                <a:latin typeface="Trebuchet MS"/>
                <a:cs typeface="Trebuchet MS"/>
              </a:rPr>
              <a:t>2</a:t>
            </a:r>
            <a:r>
              <a:rPr lang="es-ES" sz="2600" dirty="0">
                <a:latin typeface="Trebuchet MS"/>
                <a:cs typeface="Trebuchet MS"/>
              </a:rPr>
              <a:t>1</a:t>
            </a:r>
            <a:r>
              <a:rPr sz="2600" dirty="0">
                <a:latin typeface="Trebuchet MS"/>
                <a:cs typeface="Trebuchet MS"/>
              </a:rPr>
              <a:t>/12</a:t>
            </a:r>
            <a:r>
              <a:rPr sz="2600" spc="-55" dirty="0">
                <a:latin typeface="Trebuchet MS"/>
                <a:cs typeface="Trebuchet MS"/>
              </a:rPr>
              <a:t> </a:t>
            </a:r>
            <a:r>
              <a:rPr sz="2600" spc="110" dirty="0">
                <a:latin typeface="Trebuchet MS"/>
                <a:cs typeface="Trebuchet MS"/>
              </a:rPr>
              <a:t>-</a:t>
            </a:r>
            <a:r>
              <a:rPr sz="2600" spc="-60" dirty="0">
                <a:latin typeface="Trebuchet MS"/>
                <a:cs typeface="Trebuchet MS"/>
              </a:rPr>
              <a:t> </a:t>
            </a:r>
            <a:r>
              <a:rPr sz="2600" spc="-10" dirty="0">
                <a:latin typeface="Trebuchet MS"/>
                <a:cs typeface="Trebuchet MS"/>
              </a:rPr>
              <a:t>07/01</a:t>
            </a:r>
            <a:endParaRPr sz="2600" dirty="0">
              <a:latin typeface="Trebuchet MS"/>
              <a:cs typeface="Trebuchet MS"/>
            </a:endParaRPr>
          </a:p>
          <a:p>
            <a:pPr marL="189865">
              <a:lnSpc>
                <a:spcPct val="100000"/>
              </a:lnSpc>
              <a:spcBef>
                <a:spcPts val="480"/>
              </a:spcBef>
            </a:pPr>
            <a:r>
              <a:rPr sz="2600" b="1" spc="-35" dirty="0">
                <a:latin typeface="Trebuchet MS"/>
                <a:cs typeface="Trebuchet MS"/>
              </a:rPr>
              <a:t>Período</a:t>
            </a:r>
            <a:r>
              <a:rPr sz="2600" b="1" spc="-130" dirty="0">
                <a:latin typeface="Trebuchet MS"/>
                <a:cs typeface="Trebuchet MS"/>
              </a:rPr>
              <a:t> </a:t>
            </a:r>
            <a:r>
              <a:rPr sz="2600" b="1" dirty="0">
                <a:latin typeface="Trebuchet MS"/>
                <a:cs typeface="Trebuchet MS"/>
              </a:rPr>
              <a:t>de</a:t>
            </a:r>
            <a:r>
              <a:rPr sz="2600" b="1" spc="-130" dirty="0">
                <a:latin typeface="Trebuchet MS"/>
                <a:cs typeface="Trebuchet MS"/>
              </a:rPr>
              <a:t> </a:t>
            </a:r>
            <a:r>
              <a:rPr sz="2600" b="1" dirty="0">
                <a:latin typeface="Trebuchet MS"/>
                <a:cs typeface="Trebuchet MS"/>
              </a:rPr>
              <a:t>exámenes</a:t>
            </a:r>
            <a:r>
              <a:rPr sz="2600" b="1" spc="-130" dirty="0">
                <a:latin typeface="Trebuchet MS"/>
                <a:cs typeface="Trebuchet MS"/>
              </a:rPr>
              <a:t> </a:t>
            </a:r>
            <a:r>
              <a:rPr sz="2600" b="1" spc="330" dirty="0">
                <a:latin typeface="Trebuchet MS"/>
                <a:cs typeface="Trebuchet MS"/>
              </a:rPr>
              <a:t>/</a:t>
            </a:r>
            <a:r>
              <a:rPr sz="2600" b="1" spc="-80" dirty="0">
                <a:latin typeface="Trebuchet MS"/>
                <a:cs typeface="Trebuchet MS"/>
              </a:rPr>
              <a:t> </a:t>
            </a:r>
            <a:r>
              <a:rPr sz="2600" b="1" i="1" spc="-40" dirty="0">
                <a:latin typeface="Trebuchet MS"/>
                <a:cs typeface="Trebuchet MS"/>
              </a:rPr>
              <a:t>Exams</a:t>
            </a:r>
            <a:r>
              <a:rPr sz="2600" b="1" i="1" spc="-125" dirty="0">
                <a:latin typeface="Trebuchet MS"/>
                <a:cs typeface="Trebuchet MS"/>
              </a:rPr>
              <a:t> </a:t>
            </a:r>
            <a:r>
              <a:rPr sz="2600" b="1" i="1" spc="-45" dirty="0">
                <a:latin typeface="Trebuchet MS"/>
                <a:cs typeface="Trebuchet MS"/>
              </a:rPr>
              <a:t>period</a:t>
            </a:r>
            <a:r>
              <a:rPr sz="2600" b="1" spc="-45" dirty="0">
                <a:latin typeface="Trebuchet MS"/>
                <a:cs typeface="Trebuchet MS"/>
              </a:rPr>
              <a:t>:</a:t>
            </a:r>
            <a:r>
              <a:rPr sz="2600" b="1" spc="-80" dirty="0">
                <a:latin typeface="Trebuchet MS"/>
                <a:cs typeface="Trebuchet MS"/>
              </a:rPr>
              <a:t> </a:t>
            </a:r>
            <a:r>
              <a:rPr sz="2600" spc="-90" dirty="0">
                <a:latin typeface="Trebuchet MS"/>
                <a:cs typeface="Trebuchet MS"/>
              </a:rPr>
              <a:t>08/01</a:t>
            </a:r>
            <a:r>
              <a:rPr sz="2600" spc="-80" dirty="0">
                <a:latin typeface="Trebuchet MS"/>
                <a:cs typeface="Trebuchet MS"/>
              </a:rPr>
              <a:t> </a:t>
            </a:r>
            <a:r>
              <a:rPr sz="2600" spc="110" dirty="0">
                <a:latin typeface="Trebuchet MS"/>
                <a:cs typeface="Trebuchet MS"/>
              </a:rPr>
              <a:t>-</a:t>
            </a:r>
            <a:r>
              <a:rPr sz="2600" spc="-80" dirty="0">
                <a:latin typeface="Trebuchet MS"/>
                <a:cs typeface="Trebuchet MS"/>
              </a:rPr>
              <a:t> </a:t>
            </a:r>
            <a:r>
              <a:rPr sz="2600" spc="-10" dirty="0">
                <a:latin typeface="Trebuchet MS"/>
                <a:cs typeface="Trebuchet MS"/>
              </a:rPr>
              <a:t>2</a:t>
            </a:r>
            <a:r>
              <a:rPr lang="es-ES" sz="2600" spc="-10" dirty="0">
                <a:latin typeface="Trebuchet MS"/>
                <a:cs typeface="Trebuchet MS"/>
              </a:rPr>
              <a:t>2</a:t>
            </a:r>
            <a:r>
              <a:rPr sz="2600" spc="-10" dirty="0">
                <a:latin typeface="Trebuchet MS"/>
                <a:cs typeface="Trebuchet MS"/>
              </a:rPr>
              <a:t>/01</a:t>
            </a:r>
            <a:endParaRPr sz="2600" dirty="0">
              <a:latin typeface="Trebuchet MS"/>
              <a:cs typeface="Trebuchet MS"/>
            </a:endParaRPr>
          </a:p>
          <a:p>
            <a:pPr marL="189865">
              <a:lnSpc>
                <a:spcPct val="100000"/>
              </a:lnSpc>
              <a:spcBef>
                <a:spcPts val="480"/>
              </a:spcBef>
            </a:pPr>
            <a:r>
              <a:rPr sz="2600" b="1" dirty="0">
                <a:latin typeface="Trebuchet MS"/>
                <a:cs typeface="Trebuchet MS"/>
              </a:rPr>
              <a:t>Fecha</a:t>
            </a:r>
            <a:r>
              <a:rPr sz="2600" b="1" spc="-85" dirty="0">
                <a:latin typeface="Trebuchet MS"/>
                <a:cs typeface="Trebuchet MS"/>
              </a:rPr>
              <a:t> </a:t>
            </a:r>
            <a:r>
              <a:rPr sz="2600" b="1" spc="-70" dirty="0">
                <a:latin typeface="Trebuchet MS"/>
                <a:cs typeface="Trebuchet MS"/>
              </a:rPr>
              <a:t>límite</a:t>
            </a:r>
            <a:r>
              <a:rPr sz="2600" b="1" spc="-85" dirty="0">
                <a:latin typeface="Trebuchet MS"/>
                <a:cs typeface="Trebuchet MS"/>
              </a:rPr>
              <a:t> </a:t>
            </a:r>
            <a:r>
              <a:rPr sz="2600" b="1" dirty="0">
                <a:latin typeface="Trebuchet MS"/>
                <a:cs typeface="Trebuchet MS"/>
              </a:rPr>
              <a:t>de</a:t>
            </a:r>
            <a:r>
              <a:rPr sz="2600" b="1" spc="-80" dirty="0">
                <a:latin typeface="Trebuchet MS"/>
                <a:cs typeface="Trebuchet MS"/>
              </a:rPr>
              <a:t> </a:t>
            </a:r>
            <a:r>
              <a:rPr sz="2600" b="1" dirty="0">
                <a:latin typeface="Trebuchet MS"/>
                <a:cs typeface="Trebuchet MS"/>
              </a:rPr>
              <a:t>entrega</a:t>
            </a:r>
            <a:r>
              <a:rPr sz="2600" b="1" spc="-85" dirty="0">
                <a:latin typeface="Trebuchet MS"/>
                <a:cs typeface="Trebuchet MS"/>
              </a:rPr>
              <a:t> </a:t>
            </a:r>
            <a:r>
              <a:rPr sz="2600" b="1" dirty="0">
                <a:latin typeface="Trebuchet MS"/>
                <a:cs typeface="Trebuchet MS"/>
              </a:rPr>
              <a:t>de</a:t>
            </a:r>
            <a:r>
              <a:rPr sz="2600" b="1" spc="-80" dirty="0">
                <a:latin typeface="Trebuchet MS"/>
                <a:cs typeface="Trebuchet MS"/>
              </a:rPr>
              <a:t> </a:t>
            </a:r>
            <a:r>
              <a:rPr sz="2600" b="1" spc="110" dirty="0">
                <a:latin typeface="Trebuchet MS"/>
                <a:cs typeface="Trebuchet MS"/>
              </a:rPr>
              <a:t>actas</a:t>
            </a:r>
            <a:r>
              <a:rPr sz="2600" b="1" spc="-85" dirty="0">
                <a:latin typeface="Trebuchet MS"/>
                <a:cs typeface="Trebuchet MS"/>
              </a:rPr>
              <a:t> </a:t>
            </a:r>
            <a:r>
              <a:rPr sz="2600" b="1" spc="330" dirty="0">
                <a:latin typeface="Trebuchet MS"/>
                <a:cs typeface="Trebuchet MS"/>
              </a:rPr>
              <a:t>/</a:t>
            </a:r>
            <a:r>
              <a:rPr sz="2600" b="1" spc="-30" dirty="0">
                <a:latin typeface="Trebuchet MS"/>
                <a:cs typeface="Trebuchet MS"/>
              </a:rPr>
              <a:t> </a:t>
            </a:r>
            <a:r>
              <a:rPr sz="2600" b="1" i="1" spc="-10" dirty="0">
                <a:latin typeface="Trebuchet MS"/>
                <a:cs typeface="Trebuchet MS"/>
              </a:rPr>
              <a:t>Deadline</a:t>
            </a:r>
            <a:r>
              <a:rPr sz="2600" b="1" i="1" spc="-80" dirty="0">
                <a:latin typeface="Trebuchet MS"/>
                <a:cs typeface="Trebuchet MS"/>
              </a:rPr>
              <a:t> </a:t>
            </a:r>
            <a:r>
              <a:rPr sz="2600" b="1" i="1" spc="-110" dirty="0">
                <a:latin typeface="Trebuchet MS"/>
                <a:cs typeface="Trebuchet MS"/>
              </a:rPr>
              <a:t>for</a:t>
            </a:r>
            <a:r>
              <a:rPr sz="2600" b="1" i="1" spc="-85" dirty="0">
                <a:latin typeface="Trebuchet MS"/>
                <a:cs typeface="Trebuchet MS"/>
              </a:rPr>
              <a:t> </a:t>
            </a:r>
            <a:r>
              <a:rPr sz="2600" b="1" i="1" dirty="0">
                <a:latin typeface="Trebuchet MS"/>
                <a:cs typeface="Trebuchet MS"/>
              </a:rPr>
              <a:t>grades</a:t>
            </a:r>
            <a:r>
              <a:rPr sz="2600" b="1" i="1" spc="-80" dirty="0">
                <a:latin typeface="Trebuchet MS"/>
                <a:cs typeface="Trebuchet MS"/>
              </a:rPr>
              <a:t> </a:t>
            </a:r>
            <a:r>
              <a:rPr sz="2600" b="1" i="1" dirty="0">
                <a:latin typeface="Trebuchet MS"/>
                <a:cs typeface="Trebuchet MS"/>
              </a:rPr>
              <a:t>submissions</a:t>
            </a:r>
            <a:r>
              <a:rPr sz="2600" b="1" dirty="0">
                <a:latin typeface="Trebuchet MS"/>
                <a:cs typeface="Trebuchet MS"/>
              </a:rPr>
              <a:t>:</a:t>
            </a:r>
            <a:r>
              <a:rPr sz="2600" b="1" spc="-30" dirty="0">
                <a:latin typeface="Trebuchet MS"/>
                <a:cs typeface="Trebuchet MS"/>
              </a:rPr>
              <a:t> </a:t>
            </a:r>
            <a:r>
              <a:rPr lang="es-ES" sz="2600" b="1" spc="-10" dirty="0">
                <a:latin typeface="Trebuchet MS"/>
                <a:cs typeface="Trebuchet MS"/>
              </a:rPr>
              <a:t>8</a:t>
            </a:r>
            <a:r>
              <a:rPr sz="2600" spc="-10" dirty="0">
                <a:latin typeface="Trebuchet MS"/>
                <a:cs typeface="Trebuchet MS"/>
              </a:rPr>
              <a:t>/02</a:t>
            </a:r>
            <a:endParaRPr sz="2600" dirty="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0166" y="5238752"/>
            <a:ext cx="4626610" cy="2458085"/>
          </a:xfrm>
          <a:prstGeom prst="rect">
            <a:avLst/>
          </a:prstGeom>
          <a:solidFill>
            <a:srgbClr val="48C2C4"/>
          </a:solidFill>
        </p:spPr>
        <p:txBody>
          <a:bodyPr vert="horz" wrap="square" lIns="0" tIns="138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90"/>
              </a:spcBef>
            </a:pPr>
            <a:endParaRPr sz="3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3400" dirty="0">
                <a:latin typeface="Trebuchet MS"/>
                <a:cs typeface="Trebuchet MS"/>
              </a:rPr>
              <a:t>Segundo</a:t>
            </a:r>
            <a:r>
              <a:rPr sz="3400" spc="185" dirty="0">
                <a:latin typeface="Trebuchet MS"/>
                <a:cs typeface="Trebuchet MS"/>
              </a:rPr>
              <a:t> </a:t>
            </a:r>
            <a:r>
              <a:rPr sz="3400" spc="-10" dirty="0">
                <a:latin typeface="Trebuchet MS"/>
                <a:cs typeface="Trebuchet MS"/>
              </a:rPr>
              <a:t>semestre</a:t>
            </a:r>
            <a:endParaRPr sz="34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645"/>
              </a:spcBef>
            </a:pPr>
            <a:r>
              <a:rPr sz="3400" i="1" spc="70" dirty="0">
                <a:latin typeface="Trebuchet MS"/>
                <a:cs typeface="Trebuchet MS"/>
              </a:rPr>
              <a:t>Second</a:t>
            </a:r>
            <a:r>
              <a:rPr sz="3400" i="1" spc="-100" dirty="0">
                <a:latin typeface="Trebuchet MS"/>
                <a:cs typeface="Trebuchet MS"/>
              </a:rPr>
              <a:t> </a:t>
            </a:r>
            <a:r>
              <a:rPr sz="3400" i="1" spc="-10" dirty="0">
                <a:latin typeface="Trebuchet MS"/>
                <a:cs typeface="Trebuchet MS"/>
              </a:rPr>
              <a:t>semester</a:t>
            </a:r>
            <a:endParaRPr sz="34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77054" y="5238752"/>
            <a:ext cx="12294235" cy="2123017"/>
          </a:xfrm>
          <a:prstGeom prst="rect">
            <a:avLst/>
          </a:prstGeom>
          <a:solidFill>
            <a:srgbClr val="E1EFED"/>
          </a:solidFill>
        </p:spPr>
        <p:txBody>
          <a:bodyPr vert="horz" wrap="square" lIns="0" tIns="327025" rIns="0" bIns="0" rtlCol="0">
            <a:spAutoFit/>
          </a:bodyPr>
          <a:lstStyle/>
          <a:p>
            <a:pPr marL="189865">
              <a:lnSpc>
                <a:spcPct val="100000"/>
              </a:lnSpc>
              <a:spcBef>
                <a:spcPts val="2575"/>
              </a:spcBef>
            </a:pPr>
            <a:r>
              <a:rPr sz="2600" b="1" spc="130" dirty="0">
                <a:latin typeface="Trebuchet MS"/>
                <a:cs typeface="Trebuchet MS"/>
              </a:rPr>
              <a:t>Clases</a:t>
            </a:r>
            <a:r>
              <a:rPr sz="2600" b="1" spc="-145" dirty="0">
                <a:latin typeface="Trebuchet MS"/>
                <a:cs typeface="Trebuchet MS"/>
              </a:rPr>
              <a:t> </a:t>
            </a:r>
            <a:r>
              <a:rPr sz="2600" b="1" spc="330" dirty="0">
                <a:latin typeface="Trebuchet MS"/>
                <a:cs typeface="Trebuchet MS"/>
              </a:rPr>
              <a:t>/</a:t>
            </a:r>
            <a:r>
              <a:rPr sz="2600" b="1" spc="-145" dirty="0">
                <a:latin typeface="Trebuchet MS"/>
                <a:cs typeface="Trebuchet MS"/>
              </a:rPr>
              <a:t> </a:t>
            </a:r>
            <a:r>
              <a:rPr sz="2600" b="1" i="1" spc="-35" dirty="0">
                <a:latin typeface="Trebuchet MS"/>
                <a:cs typeface="Trebuchet MS"/>
              </a:rPr>
              <a:t>Lectures</a:t>
            </a:r>
            <a:r>
              <a:rPr sz="2600" b="1" spc="-35" dirty="0">
                <a:latin typeface="Trebuchet MS"/>
                <a:cs typeface="Trebuchet MS"/>
              </a:rPr>
              <a:t>:</a:t>
            </a:r>
            <a:r>
              <a:rPr sz="2600" b="1" spc="-90" dirty="0">
                <a:latin typeface="Trebuchet MS"/>
                <a:cs typeface="Trebuchet MS"/>
              </a:rPr>
              <a:t> </a:t>
            </a:r>
            <a:r>
              <a:rPr sz="2600" spc="-65" dirty="0">
                <a:latin typeface="Trebuchet MS"/>
                <a:cs typeface="Trebuchet MS"/>
              </a:rPr>
              <a:t>2</a:t>
            </a:r>
            <a:r>
              <a:rPr lang="es-ES" sz="2600" spc="-65" dirty="0">
                <a:latin typeface="Trebuchet MS"/>
                <a:cs typeface="Trebuchet MS"/>
              </a:rPr>
              <a:t>5</a:t>
            </a:r>
            <a:r>
              <a:rPr sz="2600" spc="-65" dirty="0">
                <a:latin typeface="Trebuchet MS"/>
                <a:cs typeface="Trebuchet MS"/>
              </a:rPr>
              <a:t>/01</a:t>
            </a:r>
            <a:r>
              <a:rPr sz="2600" spc="-95" dirty="0">
                <a:latin typeface="Trebuchet MS"/>
                <a:cs typeface="Trebuchet MS"/>
              </a:rPr>
              <a:t> </a:t>
            </a:r>
            <a:r>
              <a:rPr sz="2600" spc="110" dirty="0">
                <a:latin typeface="Trebuchet MS"/>
                <a:cs typeface="Trebuchet MS"/>
              </a:rPr>
              <a:t>-</a:t>
            </a:r>
            <a:r>
              <a:rPr sz="2600" spc="-95" dirty="0">
                <a:latin typeface="Trebuchet MS"/>
                <a:cs typeface="Trebuchet MS"/>
              </a:rPr>
              <a:t> </a:t>
            </a:r>
            <a:r>
              <a:rPr sz="2600" spc="-10" dirty="0">
                <a:latin typeface="Trebuchet MS"/>
                <a:cs typeface="Trebuchet MS"/>
              </a:rPr>
              <a:t>14/05</a:t>
            </a:r>
            <a:endParaRPr sz="2600" dirty="0">
              <a:latin typeface="Trebuchet MS"/>
              <a:cs typeface="Trebuchet MS"/>
            </a:endParaRPr>
          </a:p>
          <a:p>
            <a:pPr marL="189865">
              <a:lnSpc>
                <a:spcPct val="100000"/>
              </a:lnSpc>
              <a:spcBef>
                <a:spcPts val="480"/>
              </a:spcBef>
            </a:pPr>
            <a:r>
              <a:rPr sz="2600" b="1" spc="75" dirty="0">
                <a:latin typeface="Trebuchet MS"/>
                <a:cs typeface="Trebuchet MS"/>
              </a:rPr>
              <a:t>Vacaciones</a:t>
            </a:r>
            <a:r>
              <a:rPr sz="2600" b="1" spc="-100" dirty="0">
                <a:latin typeface="Trebuchet MS"/>
                <a:cs typeface="Trebuchet MS"/>
              </a:rPr>
              <a:t> </a:t>
            </a:r>
            <a:r>
              <a:rPr sz="2600" b="1" dirty="0">
                <a:latin typeface="Trebuchet MS"/>
                <a:cs typeface="Trebuchet MS"/>
              </a:rPr>
              <a:t>de</a:t>
            </a:r>
            <a:r>
              <a:rPr sz="2600" b="1" spc="-95" dirty="0">
                <a:latin typeface="Trebuchet MS"/>
                <a:cs typeface="Trebuchet MS"/>
              </a:rPr>
              <a:t> </a:t>
            </a:r>
            <a:r>
              <a:rPr sz="2600" b="1" spc="90" dirty="0">
                <a:latin typeface="Trebuchet MS"/>
                <a:cs typeface="Trebuchet MS"/>
              </a:rPr>
              <a:t>Semana</a:t>
            </a:r>
            <a:r>
              <a:rPr sz="2600" b="1" spc="-95" dirty="0">
                <a:latin typeface="Trebuchet MS"/>
                <a:cs typeface="Trebuchet MS"/>
              </a:rPr>
              <a:t> </a:t>
            </a:r>
            <a:r>
              <a:rPr sz="2600" b="1" spc="95" dirty="0">
                <a:latin typeface="Trebuchet MS"/>
                <a:cs typeface="Trebuchet MS"/>
              </a:rPr>
              <a:t>Santa</a:t>
            </a:r>
            <a:r>
              <a:rPr sz="2600" b="1" spc="-100" dirty="0">
                <a:latin typeface="Trebuchet MS"/>
                <a:cs typeface="Trebuchet MS"/>
              </a:rPr>
              <a:t> </a:t>
            </a:r>
            <a:r>
              <a:rPr sz="2600" b="1" spc="330" dirty="0">
                <a:latin typeface="Trebuchet MS"/>
                <a:cs typeface="Trebuchet MS"/>
              </a:rPr>
              <a:t>/</a:t>
            </a:r>
            <a:r>
              <a:rPr sz="2600" b="1" spc="-40" dirty="0">
                <a:latin typeface="Trebuchet MS"/>
                <a:cs typeface="Trebuchet MS"/>
              </a:rPr>
              <a:t> </a:t>
            </a:r>
            <a:r>
              <a:rPr sz="2600" b="1" i="1" spc="-80" dirty="0">
                <a:latin typeface="Trebuchet MS"/>
                <a:cs typeface="Trebuchet MS"/>
              </a:rPr>
              <a:t>Easter</a:t>
            </a:r>
            <a:r>
              <a:rPr sz="2600" b="1" i="1" spc="-100" dirty="0">
                <a:latin typeface="Trebuchet MS"/>
                <a:cs typeface="Trebuchet MS"/>
              </a:rPr>
              <a:t> </a:t>
            </a:r>
            <a:r>
              <a:rPr sz="2600" b="1" i="1" spc="-45" dirty="0">
                <a:latin typeface="Trebuchet MS"/>
                <a:cs typeface="Trebuchet MS"/>
              </a:rPr>
              <a:t>holidays</a:t>
            </a:r>
            <a:r>
              <a:rPr sz="2600" b="1" spc="-45" dirty="0">
                <a:latin typeface="Trebuchet MS"/>
                <a:cs typeface="Trebuchet MS"/>
              </a:rPr>
              <a:t>:</a:t>
            </a:r>
            <a:r>
              <a:rPr sz="2600" b="1" spc="-40" dirty="0">
                <a:latin typeface="Trebuchet MS"/>
                <a:cs typeface="Trebuchet MS"/>
              </a:rPr>
              <a:t> </a:t>
            </a:r>
            <a:r>
              <a:rPr lang="es-ES" sz="2600" b="1" spc="-40" dirty="0">
                <a:latin typeface="Trebuchet MS"/>
                <a:cs typeface="Trebuchet MS"/>
              </a:rPr>
              <a:t>19</a:t>
            </a:r>
            <a:r>
              <a:rPr sz="2600" dirty="0">
                <a:latin typeface="Trebuchet MS"/>
                <a:cs typeface="Trebuchet MS"/>
              </a:rPr>
              <a:t>/03</a:t>
            </a:r>
            <a:r>
              <a:rPr sz="2600" spc="-45" dirty="0">
                <a:latin typeface="Trebuchet MS"/>
                <a:cs typeface="Trebuchet MS"/>
              </a:rPr>
              <a:t> </a:t>
            </a:r>
            <a:r>
              <a:rPr lang="es-ES" sz="2600" spc="110" dirty="0">
                <a:latin typeface="Trebuchet MS"/>
                <a:cs typeface="Trebuchet MS"/>
              </a:rPr>
              <a:t>–</a:t>
            </a:r>
            <a:r>
              <a:rPr sz="2600" spc="-45" dirty="0">
                <a:latin typeface="Trebuchet MS"/>
                <a:cs typeface="Trebuchet MS"/>
              </a:rPr>
              <a:t> </a:t>
            </a:r>
            <a:r>
              <a:rPr lang="es-ES" sz="2600" spc="55" dirty="0">
                <a:latin typeface="Trebuchet MS"/>
                <a:cs typeface="Trebuchet MS"/>
              </a:rPr>
              <a:t>29/03</a:t>
            </a:r>
            <a:endParaRPr sz="2600" dirty="0">
              <a:latin typeface="Trebuchet MS"/>
              <a:cs typeface="Trebuchet MS"/>
            </a:endParaRPr>
          </a:p>
          <a:p>
            <a:pPr marL="189865">
              <a:lnSpc>
                <a:spcPct val="100000"/>
              </a:lnSpc>
              <a:spcBef>
                <a:spcPts val="480"/>
              </a:spcBef>
            </a:pPr>
            <a:r>
              <a:rPr sz="2600" b="1" spc="-35" dirty="0">
                <a:latin typeface="Trebuchet MS"/>
                <a:cs typeface="Trebuchet MS"/>
              </a:rPr>
              <a:t>Período</a:t>
            </a:r>
            <a:r>
              <a:rPr sz="2600" b="1" spc="-130" dirty="0">
                <a:latin typeface="Trebuchet MS"/>
                <a:cs typeface="Trebuchet MS"/>
              </a:rPr>
              <a:t> </a:t>
            </a:r>
            <a:r>
              <a:rPr sz="2600" b="1" dirty="0">
                <a:latin typeface="Trebuchet MS"/>
                <a:cs typeface="Trebuchet MS"/>
              </a:rPr>
              <a:t>de</a:t>
            </a:r>
            <a:r>
              <a:rPr sz="2600" b="1" spc="-130" dirty="0">
                <a:latin typeface="Trebuchet MS"/>
                <a:cs typeface="Trebuchet MS"/>
              </a:rPr>
              <a:t> </a:t>
            </a:r>
            <a:r>
              <a:rPr sz="2600" b="1" dirty="0">
                <a:latin typeface="Trebuchet MS"/>
                <a:cs typeface="Trebuchet MS"/>
              </a:rPr>
              <a:t>exámenes</a:t>
            </a:r>
            <a:r>
              <a:rPr sz="2600" b="1" spc="-130" dirty="0">
                <a:latin typeface="Trebuchet MS"/>
                <a:cs typeface="Trebuchet MS"/>
              </a:rPr>
              <a:t> </a:t>
            </a:r>
            <a:r>
              <a:rPr sz="2600" b="1" spc="330" dirty="0">
                <a:latin typeface="Trebuchet MS"/>
                <a:cs typeface="Trebuchet MS"/>
              </a:rPr>
              <a:t>/</a:t>
            </a:r>
            <a:r>
              <a:rPr sz="2600" b="1" spc="-80" dirty="0">
                <a:latin typeface="Trebuchet MS"/>
                <a:cs typeface="Trebuchet MS"/>
              </a:rPr>
              <a:t> </a:t>
            </a:r>
            <a:r>
              <a:rPr sz="2600" b="1" i="1" spc="-40" dirty="0">
                <a:latin typeface="Trebuchet MS"/>
                <a:cs typeface="Trebuchet MS"/>
              </a:rPr>
              <a:t>Exams</a:t>
            </a:r>
            <a:r>
              <a:rPr sz="2600" b="1" i="1" spc="-130" dirty="0">
                <a:latin typeface="Trebuchet MS"/>
                <a:cs typeface="Trebuchet MS"/>
              </a:rPr>
              <a:t> </a:t>
            </a:r>
            <a:r>
              <a:rPr sz="2600" b="1" i="1" spc="-45" dirty="0">
                <a:latin typeface="Trebuchet MS"/>
                <a:cs typeface="Trebuchet MS"/>
              </a:rPr>
              <a:t>period</a:t>
            </a:r>
            <a:r>
              <a:rPr sz="2600" b="1" spc="-45" dirty="0">
                <a:latin typeface="Trebuchet MS"/>
                <a:cs typeface="Trebuchet MS"/>
              </a:rPr>
              <a:t>:</a:t>
            </a:r>
            <a:r>
              <a:rPr sz="2600" b="1" spc="-80" dirty="0">
                <a:latin typeface="Trebuchet MS"/>
                <a:cs typeface="Trebuchet MS"/>
              </a:rPr>
              <a:t> </a:t>
            </a:r>
            <a:r>
              <a:rPr lang="es-ES" sz="2600" b="1" spc="-95" dirty="0">
                <a:latin typeface="Trebuchet MS"/>
                <a:cs typeface="Trebuchet MS"/>
              </a:rPr>
              <a:t>17</a:t>
            </a:r>
            <a:r>
              <a:rPr sz="2600" spc="-95" dirty="0">
                <a:latin typeface="Trebuchet MS"/>
                <a:cs typeface="Trebuchet MS"/>
              </a:rPr>
              <a:t>/05</a:t>
            </a:r>
            <a:r>
              <a:rPr sz="2600" spc="-75" dirty="0">
                <a:latin typeface="Trebuchet MS"/>
                <a:cs typeface="Trebuchet MS"/>
              </a:rPr>
              <a:t> </a:t>
            </a:r>
            <a:r>
              <a:rPr sz="2600" spc="110" dirty="0">
                <a:latin typeface="Trebuchet MS"/>
                <a:cs typeface="Trebuchet MS"/>
              </a:rPr>
              <a:t>-</a:t>
            </a:r>
            <a:r>
              <a:rPr sz="2600" spc="-80" dirty="0">
                <a:latin typeface="Trebuchet MS"/>
                <a:cs typeface="Trebuchet MS"/>
              </a:rPr>
              <a:t> </a:t>
            </a:r>
            <a:r>
              <a:rPr sz="2600" spc="-10" dirty="0">
                <a:latin typeface="Trebuchet MS"/>
                <a:cs typeface="Trebuchet MS"/>
              </a:rPr>
              <a:t>0</a:t>
            </a:r>
            <a:r>
              <a:rPr lang="es-ES" sz="2600" spc="-10" dirty="0">
                <a:latin typeface="Trebuchet MS"/>
                <a:cs typeface="Trebuchet MS"/>
              </a:rPr>
              <a:t>4</a:t>
            </a:r>
            <a:r>
              <a:rPr sz="2600" spc="-10" dirty="0">
                <a:latin typeface="Trebuchet MS"/>
                <a:cs typeface="Trebuchet MS"/>
              </a:rPr>
              <a:t>/06</a:t>
            </a:r>
            <a:endParaRPr sz="2600" dirty="0">
              <a:latin typeface="Trebuchet MS"/>
              <a:cs typeface="Trebuchet MS"/>
            </a:endParaRPr>
          </a:p>
          <a:p>
            <a:pPr marL="189865">
              <a:lnSpc>
                <a:spcPct val="100000"/>
              </a:lnSpc>
              <a:spcBef>
                <a:spcPts val="480"/>
              </a:spcBef>
            </a:pPr>
            <a:r>
              <a:rPr sz="2600" b="1" dirty="0">
                <a:latin typeface="Trebuchet MS"/>
                <a:cs typeface="Trebuchet MS"/>
              </a:rPr>
              <a:t>Fecha</a:t>
            </a:r>
            <a:r>
              <a:rPr sz="2600" b="1" spc="-85" dirty="0">
                <a:latin typeface="Trebuchet MS"/>
                <a:cs typeface="Trebuchet MS"/>
              </a:rPr>
              <a:t> </a:t>
            </a:r>
            <a:r>
              <a:rPr sz="2600" b="1" spc="-70" dirty="0">
                <a:latin typeface="Trebuchet MS"/>
                <a:cs typeface="Trebuchet MS"/>
              </a:rPr>
              <a:t>límite</a:t>
            </a:r>
            <a:r>
              <a:rPr sz="2600" b="1" spc="-85" dirty="0">
                <a:latin typeface="Trebuchet MS"/>
                <a:cs typeface="Trebuchet MS"/>
              </a:rPr>
              <a:t> </a:t>
            </a:r>
            <a:r>
              <a:rPr sz="2600" b="1" dirty="0">
                <a:latin typeface="Trebuchet MS"/>
                <a:cs typeface="Trebuchet MS"/>
              </a:rPr>
              <a:t>de</a:t>
            </a:r>
            <a:r>
              <a:rPr sz="2600" b="1" spc="-80" dirty="0">
                <a:latin typeface="Trebuchet MS"/>
                <a:cs typeface="Trebuchet MS"/>
              </a:rPr>
              <a:t> </a:t>
            </a:r>
            <a:r>
              <a:rPr sz="2600" b="1" dirty="0">
                <a:latin typeface="Trebuchet MS"/>
                <a:cs typeface="Trebuchet MS"/>
              </a:rPr>
              <a:t>entrega</a:t>
            </a:r>
            <a:r>
              <a:rPr sz="2600" b="1" spc="-85" dirty="0">
                <a:latin typeface="Trebuchet MS"/>
                <a:cs typeface="Trebuchet MS"/>
              </a:rPr>
              <a:t> </a:t>
            </a:r>
            <a:r>
              <a:rPr sz="2600" b="1" dirty="0">
                <a:latin typeface="Trebuchet MS"/>
                <a:cs typeface="Trebuchet MS"/>
              </a:rPr>
              <a:t>de</a:t>
            </a:r>
            <a:r>
              <a:rPr sz="2600" b="1" spc="-80" dirty="0">
                <a:latin typeface="Trebuchet MS"/>
                <a:cs typeface="Trebuchet MS"/>
              </a:rPr>
              <a:t> </a:t>
            </a:r>
            <a:r>
              <a:rPr sz="2600" b="1" spc="110" dirty="0">
                <a:latin typeface="Trebuchet MS"/>
                <a:cs typeface="Trebuchet MS"/>
              </a:rPr>
              <a:t>actas</a:t>
            </a:r>
            <a:r>
              <a:rPr sz="2600" b="1" spc="-85" dirty="0">
                <a:latin typeface="Trebuchet MS"/>
                <a:cs typeface="Trebuchet MS"/>
              </a:rPr>
              <a:t> </a:t>
            </a:r>
            <a:r>
              <a:rPr sz="2600" b="1" spc="330" dirty="0">
                <a:latin typeface="Trebuchet MS"/>
                <a:cs typeface="Trebuchet MS"/>
              </a:rPr>
              <a:t>/</a:t>
            </a:r>
            <a:r>
              <a:rPr sz="2600" b="1" spc="-30" dirty="0">
                <a:latin typeface="Trebuchet MS"/>
                <a:cs typeface="Trebuchet MS"/>
              </a:rPr>
              <a:t> </a:t>
            </a:r>
            <a:r>
              <a:rPr sz="2600" b="1" i="1" spc="-10" dirty="0">
                <a:latin typeface="Trebuchet MS"/>
                <a:cs typeface="Trebuchet MS"/>
              </a:rPr>
              <a:t>Deadline</a:t>
            </a:r>
            <a:r>
              <a:rPr sz="2600" b="1" i="1" spc="-80" dirty="0">
                <a:latin typeface="Trebuchet MS"/>
                <a:cs typeface="Trebuchet MS"/>
              </a:rPr>
              <a:t> </a:t>
            </a:r>
            <a:r>
              <a:rPr sz="2600" b="1" i="1" spc="-110" dirty="0">
                <a:latin typeface="Trebuchet MS"/>
                <a:cs typeface="Trebuchet MS"/>
              </a:rPr>
              <a:t>for</a:t>
            </a:r>
            <a:r>
              <a:rPr sz="2600" b="1" i="1" spc="-85" dirty="0">
                <a:latin typeface="Trebuchet MS"/>
                <a:cs typeface="Trebuchet MS"/>
              </a:rPr>
              <a:t> </a:t>
            </a:r>
            <a:r>
              <a:rPr sz="2600" b="1" i="1" dirty="0">
                <a:latin typeface="Trebuchet MS"/>
                <a:cs typeface="Trebuchet MS"/>
              </a:rPr>
              <a:t>grades</a:t>
            </a:r>
            <a:r>
              <a:rPr sz="2600" b="1" i="1" spc="-80" dirty="0">
                <a:latin typeface="Trebuchet MS"/>
                <a:cs typeface="Trebuchet MS"/>
              </a:rPr>
              <a:t> </a:t>
            </a:r>
            <a:r>
              <a:rPr sz="2600" b="1" i="1" dirty="0">
                <a:latin typeface="Trebuchet MS"/>
                <a:cs typeface="Trebuchet MS"/>
              </a:rPr>
              <a:t>submissions</a:t>
            </a:r>
            <a:r>
              <a:rPr sz="2600" b="1" dirty="0">
                <a:latin typeface="Trebuchet MS"/>
                <a:cs typeface="Trebuchet MS"/>
              </a:rPr>
              <a:t>:</a:t>
            </a:r>
            <a:r>
              <a:rPr sz="2600" b="1" spc="-30" dirty="0">
                <a:latin typeface="Trebuchet MS"/>
                <a:cs typeface="Trebuchet MS"/>
              </a:rPr>
              <a:t> </a:t>
            </a:r>
            <a:r>
              <a:rPr sz="2600" spc="-10" dirty="0">
                <a:latin typeface="Trebuchet MS"/>
                <a:cs typeface="Trebuchet MS"/>
              </a:rPr>
              <a:t>1</a:t>
            </a:r>
            <a:r>
              <a:rPr lang="es-ES" sz="2600" spc="-10" dirty="0">
                <a:latin typeface="Trebuchet MS"/>
                <a:cs typeface="Trebuchet MS"/>
              </a:rPr>
              <a:t>0</a:t>
            </a:r>
            <a:r>
              <a:rPr sz="2600" spc="-10" dirty="0">
                <a:latin typeface="Trebuchet MS"/>
                <a:cs typeface="Trebuchet MS"/>
              </a:rPr>
              <a:t>/06</a:t>
            </a:r>
            <a:endParaRPr sz="2600" dirty="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60166" y="7886968"/>
            <a:ext cx="4626610" cy="2190750"/>
          </a:xfrm>
          <a:prstGeom prst="rect">
            <a:avLst/>
          </a:prstGeom>
          <a:solidFill>
            <a:srgbClr val="48C2C4"/>
          </a:solidFill>
        </p:spPr>
        <p:txBody>
          <a:bodyPr vert="horz" wrap="square" lIns="0" tIns="124460" rIns="0" bIns="0" rtlCol="0">
            <a:spAutoFit/>
          </a:bodyPr>
          <a:lstStyle/>
          <a:p>
            <a:pPr marL="243204" marR="236854" algn="ctr">
              <a:lnSpc>
                <a:spcPct val="115799"/>
              </a:lnSpc>
              <a:spcBef>
                <a:spcPts val="980"/>
              </a:spcBef>
            </a:pPr>
            <a:r>
              <a:rPr sz="3400" spc="-60" dirty="0">
                <a:latin typeface="Trebuchet MS"/>
                <a:cs typeface="Trebuchet MS"/>
              </a:rPr>
              <a:t>Período</a:t>
            </a:r>
            <a:r>
              <a:rPr sz="3400" spc="-200" dirty="0">
                <a:latin typeface="Trebuchet MS"/>
                <a:cs typeface="Trebuchet MS"/>
              </a:rPr>
              <a:t> </a:t>
            </a:r>
            <a:r>
              <a:rPr sz="3400" spc="-100" dirty="0">
                <a:latin typeface="Trebuchet MS"/>
                <a:cs typeface="Trebuchet MS"/>
              </a:rPr>
              <a:t>extraordinario </a:t>
            </a:r>
            <a:r>
              <a:rPr sz="3400" dirty="0">
                <a:latin typeface="Trebuchet MS"/>
                <a:cs typeface="Trebuchet MS"/>
              </a:rPr>
              <a:t>de</a:t>
            </a:r>
            <a:r>
              <a:rPr sz="3400" spc="-80" dirty="0">
                <a:latin typeface="Trebuchet MS"/>
                <a:cs typeface="Trebuchet MS"/>
              </a:rPr>
              <a:t> </a:t>
            </a:r>
            <a:r>
              <a:rPr sz="3400" spc="-10" dirty="0">
                <a:latin typeface="Trebuchet MS"/>
                <a:cs typeface="Trebuchet MS"/>
              </a:rPr>
              <a:t>exámenes</a:t>
            </a:r>
            <a:endParaRPr sz="34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645"/>
              </a:spcBef>
            </a:pPr>
            <a:r>
              <a:rPr sz="3400" i="1" dirty="0">
                <a:latin typeface="Trebuchet MS"/>
                <a:cs typeface="Trebuchet MS"/>
              </a:rPr>
              <a:t>Re-</a:t>
            </a:r>
            <a:r>
              <a:rPr sz="3400" i="1" spc="-204" dirty="0">
                <a:latin typeface="Trebuchet MS"/>
                <a:cs typeface="Trebuchet MS"/>
              </a:rPr>
              <a:t>sit</a:t>
            </a:r>
            <a:r>
              <a:rPr sz="3400" i="1" spc="-110" dirty="0">
                <a:latin typeface="Trebuchet MS"/>
                <a:cs typeface="Trebuchet MS"/>
              </a:rPr>
              <a:t> </a:t>
            </a:r>
            <a:r>
              <a:rPr sz="3400" i="1" spc="-55" dirty="0">
                <a:latin typeface="Trebuchet MS"/>
                <a:cs typeface="Trebuchet MS"/>
              </a:rPr>
              <a:t>exam</a:t>
            </a:r>
            <a:r>
              <a:rPr sz="3400" i="1" spc="-160" dirty="0">
                <a:latin typeface="Trebuchet MS"/>
                <a:cs typeface="Trebuchet MS"/>
              </a:rPr>
              <a:t> </a:t>
            </a:r>
            <a:r>
              <a:rPr sz="3400" i="1" spc="-10" dirty="0">
                <a:latin typeface="Trebuchet MS"/>
                <a:cs typeface="Trebuchet MS"/>
              </a:rPr>
              <a:t>period</a:t>
            </a:r>
            <a:endParaRPr sz="3400">
              <a:latin typeface="Trebuchet MS"/>
              <a:cs typeface="Trebuchet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77054" y="7886968"/>
            <a:ext cx="12294235" cy="1771639"/>
          </a:xfrm>
          <a:prstGeom prst="rect">
            <a:avLst/>
          </a:prstGeom>
          <a:solidFill>
            <a:srgbClr val="E1EFED"/>
          </a:solidFill>
        </p:spPr>
        <p:txBody>
          <a:bodyPr vert="horz" wrap="square" lIns="0" tIns="425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35"/>
              </a:spcBef>
            </a:pPr>
            <a:endParaRPr sz="2600" dirty="0">
              <a:latin typeface="Times New Roman"/>
              <a:cs typeface="Times New Roman"/>
            </a:endParaRPr>
          </a:p>
          <a:p>
            <a:pPr marL="189865">
              <a:lnSpc>
                <a:spcPct val="100000"/>
              </a:lnSpc>
            </a:pPr>
            <a:r>
              <a:rPr sz="2600" spc="-10" dirty="0">
                <a:latin typeface="Trebuchet MS"/>
                <a:cs typeface="Trebuchet MS"/>
              </a:rPr>
              <a:t>Del</a:t>
            </a:r>
            <a:r>
              <a:rPr sz="2600" spc="-145" dirty="0">
                <a:latin typeface="Trebuchet MS"/>
                <a:cs typeface="Trebuchet MS"/>
              </a:rPr>
              <a:t> </a:t>
            </a:r>
            <a:r>
              <a:rPr sz="2600" spc="-290" dirty="0">
                <a:latin typeface="Trebuchet MS"/>
                <a:cs typeface="Trebuchet MS"/>
              </a:rPr>
              <a:t>1</a:t>
            </a:r>
            <a:r>
              <a:rPr lang="es-ES" sz="2600" spc="-290" dirty="0">
                <a:latin typeface="Trebuchet MS"/>
                <a:cs typeface="Trebuchet MS"/>
              </a:rPr>
              <a:t>4</a:t>
            </a:r>
            <a:r>
              <a:rPr sz="2600" spc="-85" dirty="0">
                <a:latin typeface="Trebuchet MS"/>
                <a:cs typeface="Trebuchet MS"/>
              </a:rPr>
              <a:t> </a:t>
            </a:r>
            <a:r>
              <a:rPr sz="2600" dirty="0">
                <a:latin typeface="Trebuchet MS"/>
                <a:cs typeface="Trebuchet MS"/>
              </a:rPr>
              <a:t>de</a:t>
            </a:r>
            <a:r>
              <a:rPr sz="2600" spc="-100" dirty="0">
                <a:latin typeface="Trebuchet MS"/>
                <a:cs typeface="Trebuchet MS"/>
              </a:rPr>
              <a:t> </a:t>
            </a:r>
            <a:r>
              <a:rPr sz="2600" spc="-150" dirty="0">
                <a:latin typeface="Trebuchet MS"/>
                <a:cs typeface="Trebuchet MS"/>
              </a:rPr>
              <a:t>junio</a:t>
            </a:r>
            <a:r>
              <a:rPr sz="2600" spc="-85" dirty="0">
                <a:latin typeface="Trebuchet MS"/>
                <a:cs typeface="Trebuchet MS"/>
              </a:rPr>
              <a:t> </a:t>
            </a:r>
            <a:r>
              <a:rPr sz="2600" dirty="0">
                <a:latin typeface="Trebuchet MS"/>
                <a:cs typeface="Trebuchet MS"/>
              </a:rPr>
              <a:t>al</a:t>
            </a:r>
            <a:r>
              <a:rPr sz="2600" spc="-95" dirty="0">
                <a:latin typeface="Trebuchet MS"/>
                <a:cs typeface="Trebuchet MS"/>
              </a:rPr>
              <a:t> </a:t>
            </a:r>
            <a:r>
              <a:rPr lang="es-ES" sz="2600" spc="-95" dirty="0">
                <a:latin typeface="Trebuchet MS"/>
                <a:cs typeface="Trebuchet MS"/>
              </a:rPr>
              <a:t>9 </a:t>
            </a:r>
            <a:r>
              <a:rPr sz="2600" dirty="0">
                <a:latin typeface="Trebuchet MS"/>
                <a:cs typeface="Trebuchet MS"/>
              </a:rPr>
              <a:t>de</a:t>
            </a:r>
            <a:r>
              <a:rPr sz="2600" spc="-100" dirty="0">
                <a:latin typeface="Trebuchet MS"/>
                <a:cs typeface="Trebuchet MS"/>
              </a:rPr>
              <a:t> </a:t>
            </a:r>
            <a:r>
              <a:rPr sz="2600" spc="-165" dirty="0">
                <a:latin typeface="Trebuchet MS"/>
                <a:cs typeface="Trebuchet MS"/>
              </a:rPr>
              <a:t>julio</a:t>
            </a:r>
            <a:r>
              <a:rPr sz="2600" spc="-85" dirty="0">
                <a:latin typeface="Trebuchet MS"/>
                <a:cs typeface="Trebuchet MS"/>
              </a:rPr>
              <a:t> </a:t>
            </a:r>
            <a:r>
              <a:rPr sz="2600" spc="-25" dirty="0">
                <a:latin typeface="Trebuchet MS"/>
                <a:cs typeface="Trebuchet MS"/>
              </a:rPr>
              <a:t>(ambos</a:t>
            </a:r>
            <a:r>
              <a:rPr sz="2600" spc="-100" dirty="0">
                <a:latin typeface="Trebuchet MS"/>
                <a:cs typeface="Trebuchet MS"/>
              </a:rPr>
              <a:t> </a:t>
            </a:r>
            <a:r>
              <a:rPr sz="2600" spc="-10" dirty="0">
                <a:latin typeface="Trebuchet MS"/>
                <a:cs typeface="Trebuchet MS"/>
              </a:rPr>
              <a:t>inclusive)</a:t>
            </a:r>
            <a:endParaRPr sz="2600" dirty="0">
              <a:latin typeface="Trebuchet MS"/>
              <a:cs typeface="Trebuchet MS"/>
            </a:endParaRPr>
          </a:p>
          <a:p>
            <a:pPr marL="189865">
              <a:lnSpc>
                <a:spcPct val="100000"/>
              </a:lnSpc>
              <a:spcBef>
                <a:spcPts val="480"/>
              </a:spcBef>
            </a:pPr>
            <a:r>
              <a:rPr sz="2600" i="1" spc="-140" dirty="0">
                <a:latin typeface="Trebuchet MS"/>
                <a:cs typeface="Trebuchet MS"/>
              </a:rPr>
              <a:t>From</a:t>
            </a:r>
            <a:r>
              <a:rPr sz="2600" i="1" spc="-85" dirty="0">
                <a:latin typeface="Trebuchet MS"/>
                <a:cs typeface="Trebuchet MS"/>
              </a:rPr>
              <a:t> </a:t>
            </a:r>
            <a:r>
              <a:rPr sz="2600" i="1" spc="-130" dirty="0">
                <a:latin typeface="Trebuchet MS"/>
                <a:cs typeface="Trebuchet MS"/>
              </a:rPr>
              <a:t>the</a:t>
            </a:r>
            <a:r>
              <a:rPr sz="2600" i="1" spc="-80" dirty="0">
                <a:latin typeface="Trebuchet MS"/>
                <a:cs typeface="Trebuchet MS"/>
              </a:rPr>
              <a:t> </a:t>
            </a:r>
            <a:r>
              <a:rPr sz="2600" i="1" spc="-245" dirty="0">
                <a:latin typeface="Trebuchet MS"/>
                <a:cs typeface="Trebuchet MS"/>
              </a:rPr>
              <a:t>1</a:t>
            </a:r>
            <a:r>
              <a:rPr lang="es-ES" sz="2600" i="1" spc="-245" dirty="0">
                <a:latin typeface="Trebuchet MS"/>
                <a:cs typeface="Trebuchet MS"/>
              </a:rPr>
              <a:t>4</a:t>
            </a:r>
            <a:r>
              <a:rPr sz="2600" i="1" spc="-245" dirty="0" err="1">
                <a:latin typeface="Trebuchet MS"/>
                <a:cs typeface="Trebuchet MS"/>
              </a:rPr>
              <a:t>th</a:t>
            </a:r>
            <a:r>
              <a:rPr sz="2600" i="1" spc="-85" dirty="0">
                <a:latin typeface="Trebuchet MS"/>
                <a:cs typeface="Trebuchet MS"/>
              </a:rPr>
              <a:t> </a:t>
            </a:r>
            <a:r>
              <a:rPr sz="2600" i="1" spc="-30" dirty="0">
                <a:latin typeface="Trebuchet MS"/>
                <a:cs typeface="Trebuchet MS"/>
              </a:rPr>
              <a:t>of</a:t>
            </a:r>
            <a:r>
              <a:rPr sz="2600" i="1" spc="-80" dirty="0">
                <a:latin typeface="Trebuchet MS"/>
                <a:cs typeface="Trebuchet MS"/>
              </a:rPr>
              <a:t> </a:t>
            </a:r>
            <a:r>
              <a:rPr sz="2600" i="1" spc="-140" dirty="0">
                <a:latin typeface="Trebuchet MS"/>
                <a:cs typeface="Trebuchet MS"/>
              </a:rPr>
              <a:t>June</a:t>
            </a:r>
            <a:r>
              <a:rPr sz="2600" i="1" spc="-80" dirty="0">
                <a:latin typeface="Trebuchet MS"/>
                <a:cs typeface="Trebuchet MS"/>
              </a:rPr>
              <a:t> </a:t>
            </a:r>
            <a:r>
              <a:rPr sz="2600" i="1" spc="-204" dirty="0">
                <a:latin typeface="Trebuchet MS"/>
                <a:cs typeface="Trebuchet MS"/>
              </a:rPr>
              <a:t>until</a:t>
            </a:r>
            <a:r>
              <a:rPr sz="2600" i="1" spc="-85" dirty="0">
                <a:latin typeface="Trebuchet MS"/>
                <a:cs typeface="Trebuchet MS"/>
              </a:rPr>
              <a:t> </a:t>
            </a:r>
            <a:r>
              <a:rPr sz="2600" i="1" spc="-130" dirty="0">
                <a:latin typeface="Trebuchet MS"/>
                <a:cs typeface="Trebuchet MS"/>
              </a:rPr>
              <a:t>the</a:t>
            </a:r>
            <a:r>
              <a:rPr sz="2600" i="1" spc="-80" dirty="0">
                <a:latin typeface="Trebuchet MS"/>
                <a:cs typeface="Trebuchet MS"/>
              </a:rPr>
              <a:t> </a:t>
            </a:r>
            <a:r>
              <a:rPr lang="es-ES" sz="2600" i="1" spc="-90" dirty="0">
                <a:latin typeface="Trebuchet MS"/>
                <a:cs typeface="Trebuchet MS"/>
              </a:rPr>
              <a:t>9th</a:t>
            </a:r>
            <a:r>
              <a:rPr sz="2600" i="1" spc="-30" dirty="0">
                <a:latin typeface="Trebuchet MS"/>
                <a:cs typeface="Trebuchet MS"/>
              </a:rPr>
              <a:t>of</a:t>
            </a:r>
            <a:r>
              <a:rPr sz="2600" i="1" spc="-85" dirty="0">
                <a:latin typeface="Trebuchet MS"/>
                <a:cs typeface="Trebuchet MS"/>
              </a:rPr>
              <a:t> </a:t>
            </a:r>
            <a:r>
              <a:rPr sz="2600" i="1" spc="-235" dirty="0">
                <a:latin typeface="Trebuchet MS"/>
                <a:cs typeface="Trebuchet MS"/>
              </a:rPr>
              <a:t>July</a:t>
            </a:r>
            <a:r>
              <a:rPr sz="2600" i="1" spc="-80" dirty="0">
                <a:latin typeface="Trebuchet MS"/>
                <a:cs typeface="Trebuchet MS"/>
              </a:rPr>
              <a:t> </a:t>
            </a:r>
            <a:r>
              <a:rPr sz="2600" i="1" spc="-95" dirty="0">
                <a:latin typeface="Trebuchet MS"/>
                <a:cs typeface="Trebuchet MS"/>
              </a:rPr>
              <a:t>(both</a:t>
            </a:r>
            <a:r>
              <a:rPr sz="2600" i="1" spc="-80" dirty="0">
                <a:latin typeface="Trebuchet MS"/>
                <a:cs typeface="Trebuchet MS"/>
              </a:rPr>
              <a:t> </a:t>
            </a:r>
            <a:r>
              <a:rPr sz="2600" i="1" spc="-10" dirty="0">
                <a:latin typeface="Trebuchet MS"/>
                <a:cs typeface="Trebuchet MS"/>
              </a:rPr>
              <a:t>inclusive)</a:t>
            </a:r>
            <a:endParaRPr sz="2600" dirty="0">
              <a:latin typeface="Trebuchet MS"/>
              <a:cs typeface="Trebuchet MS"/>
            </a:endParaRPr>
          </a:p>
          <a:p>
            <a:pPr marL="189865">
              <a:lnSpc>
                <a:spcPct val="100000"/>
              </a:lnSpc>
              <a:spcBef>
                <a:spcPts val="480"/>
              </a:spcBef>
            </a:pPr>
            <a:r>
              <a:rPr sz="2600" b="1" dirty="0">
                <a:latin typeface="Trebuchet MS"/>
                <a:cs typeface="Trebuchet MS"/>
              </a:rPr>
              <a:t>Fecha</a:t>
            </a:r>
            <a:r>
              <a:rPr sz="2600" b="1" spc="-85" dirty="0">
                <a:latin typeface="Trebuchet MS"/>
                <a:cs typeface="Trebuchet MS"/>
              </a:rPr>
              <a:t> </a:t>
            </a:r>
            <a:r>
              <a:rPr sz="2600" b="1" spc="-70" dirty="0">
                <a:latin typeface="Trebuchet MS"/>
                <a:cs typeface="Trebuchet MS"/>
              </a:rPr>
              <a:t>límite</a:t>
            </a:r>
            <a:r>
              <a:rPr sz="2600" b="1" spc="-85" dirty="0">
                <a:latin typeface="Trebuchet MS"/>
                <a:cs typeface="Trebuchet MS"/>
              </a:rPr>
              <a:t> </a:t>
            </a:r>
            <a:r>
              <a:rPr sz="2600" b="1" dirty="0">
                <a:latin typeface="Trebuchet MS"/>
                <a:cs typeface="Trebuchet MS"/>
              </a:rPr>
              <a:t>de</a:t>
            </a:r>
            <a:r>
              <a:rPr sz="2600" b="1" spc="-80" dirty="0">
                <a:latin typeface="Trebuchet MS"/>
                <a:cs typeface="Trebuchet MS"/>
              </a:rPr>
              <a:t> </a:t>
            </a:r>
            <a:r>
              <a:rPr sz="2600" b="1" dirty="0">
                <a:latin typeface="Trebuchet MS"/>
                <a:cs typeface="Trebuchet MS"/>
              </a:rPr>
              <a:t>entrega</a:t>
            </a:r>
            <a:r>
              <a:rPr sz="2600" b="1" spc="-85" dirty="0">
                <a:latin typeface="Trebuchet MS"/>
                <a:cs typeface="Trebuchet MS"/>
              </a:rPr>
              <a:t> </a:t>
            </a:r>
            <a:r>
              <a:rPr sz="2600" b="1" dirty="0">
                <a:latin typeface="Trebuchet MS"/>
                <a:cs typeface="Trebuchet MS"/>
              </a:rPr>
              <a:t>de</a:t>
            </a:r>
            <a:r>
              <a:rPr sz="2600" b="1" spc="-80" dirty="0">
                <a:latin typeface="Trebuchet MS"/>
                <a:cs typeface="Trebuchet MS"/>
              </a:rPr>
              <a:t> </a:t>
            </a:r>
            <a:r>
              <a:rPr sz="2600" b="1" spc="110" dirty="0">
                <a:latin typeface="Trebuchet MS"/>
                <a:cs typeface="Trebuchet MS"/>
              </a:rPr>
              <a:t>actas</a:t>
            </a:r>
            <a:r>
              <a:rPr sz="2600" b="1" spc="-85" dirty="0">
                <a:latin typeface="Trebuchet MS"/>
                <a:cs typeface="Trebuchet MS"/>
              </a:rPr>
              <a:t> </a:t>
            </a:r>
            <a:r>
              <a:rPr sz="2600" b="1" spc="330" dirty="0">
                <a:latin typeface="Trebuchet MS"/>
                <a:cs typeface="Trebuchet MS"/>
              </a:rPr>
              <a:t>/</a:t>
            </a:r>
            <a:r>
              <a:rPr sz="2600" b="1" spc="-30" dirty="0">
                <a:latin typeface="Trebuchet MS"/>
                <a:cs typeface="Trebuchet MS"/>
              </a:rPr>
              <a:t> </a:t>
            </a:r>
            <a:r>
              <a:rPr sz="2600" b="1" i="1" spc="-10" dirty="0">
                <a:latin typeface="Trebuchet MS"/>
                <a:cs typeface="Trebuchet MS"/>
              </a:rPr>
              <a:t>Deadline</a:t>
            </a:r>
            <a:r>
              <a:rPr sz="2600" b="1" i="1" spc="-80" dirty="0">
                <a:latin typeface="Trebuchet MS"/>
                <a:cs typeface="Trebuchet MS"/>
              </a:rPr>
              <a:t> </a:t>
            </a:r>
            <a:r>
              <a:rPr sz="2600" b="1" i="1" spc="-110" dirty="0">
                <a:latin typeface="Trebuchet MS"/>
                <a:cs typeface="Trebuchet MS"/>
              </a:rPr>
              <a:t>for</a:t>
            </a:r>
            <a:r>
              <a:rPr sz="2600" b="1" i="1" spc="-85" dirty="0">
                <a:latin typeface="Trebuchet MS"/>
                <a:cs typeface="Trebuchet MS"/>
              </a:rPr>
              <a:t> </a:t>
            </a:r>
            <a:r>
              <a:rPr sz="2600" b="1" i="1" dirty="0">
                <a:latin typeface="Trebuchet MS"/>
                <a:cs typeface="Trebuchet MS"/>
              </a:rPr>
              <a:t>grades</a:t>
            </a:r>
            <a:r>
              <a:rPr sz="2600" b="1" i="1" spc="-80" dirty="0">
                <a:latin typeface="Trebuchet MS"/>
                <a:cs typeface="Trebuchet MS"/>
              </a:rPr>
              <a:t> </a:t>
            </a:r>
            <a:r>
              <a:rPr sz="2600" b="1" i="1" dirty="0">
                <a:latin typeface="Trebuchet MS"/>
                <a:cs typeface="Trebuchet MS"/>
              </a:rPr>
              <a:t>submissions</a:t>
            </a:r>
            <a:r>
              <a:rPr sz="2600" b="1" dirty="0">
                <a:latin typeface="Trebuchet MS"/>
                <a:cs typeface="Trebuchet MS"/>
              </a:rPr>
              <a:t>:</a:t>
            </a:r>
            <a:r>
              <a:rPr sz="2600" b="1" spc="-30" dirty="0">
                <a:latin typeface="Trebuchet MS"/>
                <a:cs typeface="Trebuchet MS"/>
              </a:rPr>
              <a:t> </a:t>
            </a:r>
            <a:r>
              <a:rPr sz="2600" spc="-10" dirty="0">
                <a:latin typeface="Trebuchet MS"/>
                <a:cs typeface="Trebuchet MS"/>
              </a:rPr>
              <a:t>1</a:t>
            </a:r>
            <a:r>
              <a:rPr lang="es-ES" sz="2600" spc="-10" dirty="0">
                <a:latin typeface="Trebuchet MS"/>
                <a:cs typeface="Trebuchet MS"/>
              </a:rPr>
              <a:t>6</a:t>
            </a:r>
            <a:r>
              <a:rPr sz="2600" spc="-10" dirty="0">
                <a:latin typeface="Trebuchet MS"/>
                <a:cs typeface="Trebuchet MS"/>
              </a:rPr>
              <a:t>/07</a:t>
            </a:r>
            <a:endParaRPr sz="2600" dirty="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431158" y="-60307"/>
            <a:ext cx="9425940" cy="2159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8400"/>
              </a:lnSpc>
              <a:spcBef>
                <a:spcPts val="100"/>
              </a:spcBef>
            </a:pPr>
            <a:r>
              <a:rPr sz="7500" i="0" spc="145" dirty="0">
                <a:latin typeface="Cambria"/>
                <a:cs typeface="Cambria"/>
              </a:rPr>
              <a:t>Calendario</a:t>
            </a:r>
            <a:r>
              <a:rPr sz="7500" i="0" spc="-10" dirty="0">
                <a:latin typeface="Cambria"/>
                <a:cs typeface="Cambria"/>
              </a:rPr>
              <a:t> </a:t>
            </a:r>
            <a:r>
              <a:rPr sz="7500" i="0" spc="180" dirty="0">
                <a:latin typeface="Cambria"/>
                <a:cs typeface="Cambria"/>
              </a:rPr>
              <a:t>académico</a:t>
            </a:r>
            <a:endParaRPr sz="7500">
              <a:latin typeface="Cambria"/>
              <a:cs typeface="Cambria"/>
            </a:endParaRPr>
          </a:p>
          <a:p>
            <a:pPr algn="ctr">
              <a:lnSpc>
                <a:spcPts val="8400"/>
              </a:lnSpc>
            </a:pPr>
            <a:r>
              <a:rPr sz="7500" spc="260" dirty="0"/>
              <a:t>Academic</a:t>
            </a:r>
            <a:r>
              <a:rPr sz="7500" spc="-195" dirty="0"/>
              <a:t> </a:t>
            </a:r>
            <a:r>
              <a:rPr sz="7500" spc="229" dirty="0"/>
              <a:t>calendar</a:t>
            </a:r>
            <a:endParaRPr sz="75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751053" y="6162788"/>
            <a:ext cx="2358390" cy="459740"/>
          </a:xfrm>
          <a:custGeom>
            <a:avLst/>
            <a:gdLst/>
            <a:ahLst/>
            <a:cxnLst/>
            <a:rect l="l" t="t" r="r" b="b"/>
            <a:pathLst>
              <a:path w="2358390" h="459740">
                <a:moveTo>
                  <a:pt x="2357856" y="321208"/>
                </a:moveTo>
                <a:lnTo>
                  <a:pt x="2350973" y="275259"/>
                </a:lnTo>
                <a:lnTo>
                  <a:pt x="2337854" y="222592"/>
                </a:lnTo>
                <a:lnTo>
                  <a:pt x="2320442" y="169926"/>
                </a:lnTo>
                <a:lnTo>
                  <a:pt x="2300694" y="123977"/>
                </a:lnTo>
                <a:lnTo>
                  <a:pt x="2280564" y="91478"/>
                </a:lnTo>
                <a:lnTo>
                  <a:pt x="2212505" y="72110"/>
                </a:lnTo>
                <a:lnTo>
                  <a:pt x="2163000" y="65417"/>
                </a:lnTo>
                <a:lnTo>
                  <a:pt x="2113470" y="59029"/>
                </a:lnTo>
                <a:lnTo>
                  <a:pt x="2063927" y="52984"/>
                </a:lnTo>
                <a:lnTo>
                  <a:pt x="2014347" y="47256"/>
                </a:lnTo>
                <a:lnTo>
                  <a:pt x="1964753" y="41859"/>
                </a:lnTo>
                <a:lnTo>
                  <a:pt x="1915134" y="36791"/>
                </a:lnTo>
                <a:lnTo>
                  <a:pt x="1865490" y="32054"/>
                </a:lnTo>
                <a:lnTo>
                  <a:pt x="1815820" y="27635"/>
                </a:lnTo>
                <a:lnTo>
                  <a:pt x="1766125" y="23545"/>
                </a:lnTo>
                <a:lnTo>
                  <a:pt x="1716417" y="19786"/>
                </a:lnTo>
                <a:lnTo>
                  <a:pt x="1666671" y="16357"/>
                </a:lnTo>
                <a:lnTo>
                  <a:pt x="1616913" y="13246"/>
                </a:lnTo>
                <a:lnTo>
                  <a:pt x="1567129" y="10464"/>
                </a:lnTo>
                <a:lnTo>
                  <a:pt x="1517319" y="8013"/>
                </a:lnTo>
                <a:lnTo>
                  <a:pt x="1467485" y="5892"/>
                </a:lnTo>
                <a:lnTo>
                  <a:pt x="1417624" y="4089"/>
                </a:lnTo>
                <a:lnTo>
                  <a:pt x="1367739" y="2616"/>
                </a:lnTo>
                <a:lnTo>
                  <a:pt x="1317840" y="1473"/>
                </a:lnTo>
                <a:lnTo>
                  <a:pt x="1267904" y="660"/>
                </a:lnTo>
                <a:lnTo>
                  <a:pt x="1217955" y="165"/>
                </a:lnTo>
                <a:lnTo>
                  <a:pt x="1167980" y="0"/>
                </a:lnTo>
                <a:lnTo>
                  <a:pt x="1118006" y="165"/>
                </a:lnTo>
                <a:lnTo>
                  <a:pt x="1068044" y="660"/>
                </a:lnTo>
                <a:lnTo>
                  <a:pt x="1018120" y="1473"/>
                </a:lnTo>
                <a:lnTo>
                  <a:pt x="968222" y="2616"/>
                </a:lnTo>
                <a:lnTo>
                  <a:pt x="918337" y="4089"/>
                </a:lnTo>
                <a:lnTo>
                  <a:pt x="868476" y="5892"/>
                </a:lnTo>
                <a:lnTo>
                  <a:pt x="818642" y="8013"/>
                </a:lnTo>
                <a:lnTo>
                  <a:pt x="768832" y="10464"/>
                </a:lnTo>
                <a:lnTo>
                  <a:pt x="719048" y="13246"/>
                </a:lnTo>
                <a:lnTo>
                  <a:pt x="669277" y="16357"/>
                </a:lnTo>
                <a:lnTo>
                  <a:pt x="619544" y="19786"/>
                </a:lnTo>
                <a:lnTo>
                  <a:pt x="569823" y="23545"/>
                </a:lnTo>
                <a:lnTo>
                  <a:pt x="520141" y="27635"/>
                </a:lnTo>
                <a:lnTo>
                  <a:pt x="470471" y="32054"/>
                </a:lnTo>
                <a:lnTo>
                  <a:pt x="420827" y="36791"/>
                </a:lnTo>
                <a:lnTo>
                  <a:pt x="371208" y="41859"/>
                </a:lnTo>
                <a:lnTo>
                  <a:pt x="321602" y="47256"/>
                </a:lnTo>
                <a:lnTo>
                  <a:pt x="272034" y="52984"/>
                </a:lnTo>
                <a:lnTo>
                  <a:pt x="222478" y="59029"/>
                </a:lnTo>
                <a:lnTo>
                  <a:pt x="172961" y="65417"/>
                </a:lnTo>
                <a:lnTo>
                  <a:pt x="123456" y="72110"/>
                </a:lnTo>
                <a:lnTo>
                  <a:pt x="73977" y="79146"/>
                </a:lnTo>
                <a:lnTo>
                  <a:pt x="61239" y="123977"/>
                </a:lnTo>
                <a:lnTo>
                  <a:pt x="67386" y="165036"/>
                </a:lnTo>
                <a:lnTo>
                  <a:pt x="62204" y="165735"/>
                </a:lnTo>
                <a:lnTo>
                  <a:pt x="12725" y="172770"/>
                </a:lnTo>
                <a:lnTo>
                  <a:pt x="1295" y="185102"/>
                </a:lnTo>
                <a:lnTo>
                  <a:pt x="0" y="217601"/>
                </a:lnTo>
                <a:lnTo>
                  <a:pt x="6883" y="263537"/>
                </a:lnTo>
                <a:lnTo>
                  <a:pt x="20002" y="316217"/>
                </a:lnTo>
                <a:lnTo>
                  <a:pt x="37414" y="368884"/>
                </a:lnTo>
                <a:lnTo>
                  <a:pt x="57150" y="414832"/>
                </a:lnTo>
                <a:lnTo>
                  <a:pt x="77292" y="447332"/>
                </a:lnTo>
                <a:lnTo>
                  <a:pt x="95872" y="459663"/>
                </a:lnTo>
                <a:lnTo>
                  <a:pt x="146748" y="455155"/>
                </a:lnTo>
                <a:lnTo>
                  <a:pt x="197637" y="450862"/>
                </a:lnTo>
                <a:lnTo>
                  <a:pt x="248513" y="446798"/>
                </a:lnTo>
                <a:lnTo>
                  <a:pt x="299402" y="442937"/>
                </a:lnTo>
                <a:lnTo>
                  <a:pt x="350291" y="439293"/>
                </a:lnTo>
                <a:lnTo>
                  <a:pt x="401167" y="435851"/>
                </a:lnTo>
                <a:lnTo>
                  <a:pt x="452056" y="432638"/>
                </a:lnTo>
                <a:lnTo>
                  <a:pt x="502945" y="429641"/>
                </a:lnTo>
                <a:lnTo>
                  <a:pt x="553821" y="426847"/>
                </a:lnTo>
                <a:lnTo>
                  <a:pt x="604710" y="424268"/>
                </a:lnTo>
                <a:lnTo>
                  <a:pt x="655586" y="421919"/>
                </a:lnTo>
                <a:lnTo>
                  <a:pt x="706475" y="419773"/>
                </a:lnTo>
                <a:lnTo>
                  <a:pt x="757364" y="417842"/>
                </a:lnTo>
                <a:lnTo>
                  <a:pt x="808240" y="416128"/>
                </a:lnTo>
                <a:lnTo>
                  <a:pt x="859129" y="414629"/>
                </a:lnTo>
                <a:lnTo>
                  <a:pt x="910005" y="413334"/>
                </a:lnTo>
                <a:lnTo>
                  <a:pt x="960894" y="412267"/>
                </a:lnTo>
                <a:lnTo>
                  <a:pt x="1011783" y="411403"/>
                </a:lnTo>
                <a:lnTo>
                  <a:pt x="1062659" y="410768"/>
                </a:lnTo>
                <a:lnTo>
                  <a:pt x="1113548" y="410337"/>
                </a:lnTo>
                <a:lnTo>
                  <a:pt x="1164424" y="410121"/>
                </a:lnTo>
                <a:lnTo>
                  <a:pt x="1215313" y="410121"/>
                </a:lnTo>
                <a:lnTo>
                  <a:pt x="1266202" y="410337"/>
                </a:lnTo>
                <a:lnTo>
                  <a:pt x="1317078" y="410768"/>
                </a:lnTo>
                <a:lnTo>
                  <a:pt x="1367967" y="411403"/>
                </a:lnTo>
                <a:lnTo>
                  <a:pt x="1418844" y="412267"/>
                </a:lnTo>
                <a:lnTo>
                  <a:pt x="1469732" y="413334"/>
                </a:lnTo>
                <a:lnTo>
                  <a:pt x="1520621" y="414629"/>
                </a:lnTo>
                <a:lnTo>
                  <a:pt x="1571498" y="416128"/>
                </a:lnTo>
                <a:lnTo>
                  <a:pt x="1622386" y="417842"/>
                </a:lnTo>
                <a:lnTo>
                  <a:pt x="1673275" y="419773"/>
                </a:lnTo>
                <a:lnTo>
                  <a:pt x="1724152" y="421919"/>
                </a:lnTo>
                <a:lnTo>
                  <a:pt x="1775040" y="424268"/>
                </a:lnTo>
                <a:lnTo>
                  <a:pt x="1825917" y="426847"/>
                </a:lnTo>
                <a:lnTo>
                  <a:pt x="1876806" y="429641"/>
                </a:lnTo>
                <a:lnTo>
                  <a:pt x="1927694" y="432638"/>
                </a:lnTo>
                <a:lnTo>
                  <a:pt x="1978571" y="435851"/>
                </a:lnTo>
                <a:lnTo>
                  <a:pt x="2029460" y="439293"/>
                </a:lnTo>
                <a:lnTo>
                  <a:pt x="2080336" y="442937"/>
                </a:lnTo>
                <a:lnTo>
                  <a:pt x="2131225" y="446798"/>
                </a:lnTo>
                <a:lnTo>
                  <a:pt x="2182114" y="450862"/>
                </a:lnTo>
                <a:lnTo>
                  <a:pt x="2232990" y="455155"/>
                </a:lnTo>
                <a:lnTo>
                  <a:pt x="2283879" y="459663"/>
                </a:lnTo>
                <a:lnTo>
                  <a:pt x="2295309" y="447332"/>
                </a:lnTo>
                <a:lnTo>
                  <a:pt x="2296604" y="414832"/>
                </a:lnTo>
                <a:lnTo>
                  <a:pt x="2289721" y="368884"/>
                </a:lnTo>
                <a:lnTo>
                  <a:pt x="2287752" y="360997"/>
                </a:lnTo>
                <a:lnTo>
                  <a:pt x="2294242" y="361530"/>
                </a:lnTo>
                <a:lnTo>
                  <a:pt x="2345131" y="366039"/>
                </a:lnTo>
                <a:lnTo>
                  <a:pt x="2356561" y="353707"/>
                </a:lnTo>
                <a:lnTo>
                  <a:pt x="2357856" y="321208"/>
                </a:lnTo>
                <a:close/>
              </a:path>
            </a:pathLst>
          </a:custGeom>
          <a:solidFill>
            <a:srgbClr val="48C2C4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082675" y="6000767"/>
            <a:ext cx="12882245" cy="2692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15100"/>
              </a:lnSpc>
              <a:spcBef>
                <a:spcPts val="100"/>
              </a:spcBef>
            </a:pPr>
            <a:r>
              <a:rPr sz="3800" b="1" i="1" spc="-65" dirty="0">
                <a:latin typeface="Trebuchet MS"/>
                <a:cs typeface="Trebuchet MS"/>
              </a:rPr>
              <a:t>Exams</a:t>
            </a:r>
            <a:r>
              <a:rPr sz="3800" b="1" i="1" spc="-225" dirty="0">
                <a:latin typeface="Trebuchet MS"/>
                <a:cs typeface="Trebuchet MS"/>
              </a:rPr>
              <a:t> </a:t>
            </a:r>
            <a:r>
              <a:rPr sz="3800" i="1" spc="-45" dirty="0">
                <a:latin typeface="Trebuchet MS"/>
                <a:cs typeface="Trebuchet MS"/>
              </a:rPr>
              <a:t>are</a:t>
            </a:r>
            <a:r>
              <a:rPr sz="3800" i="1" spc="-240" dirty="0">
                <a:latin typeface="Trebuchet MS"/>
                <a:cs typeface="Trebuchet MS"/>
              </a:rPr>
              <a:t> </a:t>
            </a:r>
            <a:r>
              <a:rPr sz="3800" i="1" spc="-180" dirty="0">
                <a:latin typeface="Trebuchet MS"/>
                <a:cs typeface="Trebuchet MS"/>
              </a:rPr>
              <a:t>officially</a:t>
            </a:r>
            <a:r>
              <a:rPr sz="3800" i="1" spc="-120" dirty="0">
                <a:latin typeface="Trebuchet MS"/>
                <a:cs typeface="Trebuchet MS"/>
              </a:rPr>
              <a:t> </a:t>
            </a:r>
            <a:r>
              <a:rPr sz="3800" i="1" spc="-130" dirty="0">
                <a:latin typeface="Trebuchet MS"/>
                <a:cs typeface="Trebuchet MS"/>
              </a:rPr>
              <a:t>held</a:t>
            </a:r>
            <a:r>
              <a:rPr sz="3800" i="1" spc="-155" dirty="0">
                <a:latin typeface="Trebuchet MS"/>
                <a:cs typeface="Trebuchet MS"/>
              </a:rPr>
              <a:t> </a:t>
            </a:r>
            <a:r>
              <a:rPr sz="3800" b="1" i="1" spc="-125" dirty="0">
                <a:latin typeface="Trebuchet MS"/>
                <a:cs typeface="Trebuchet MS"/>
              </a:rPr>
              <a:t>in</a:t>
            </a:r>
            <a:r>
              <a:rPr sz="3800" b="1" i="1" spc="-200" dirty="0">
                <a:latin typeface="Trebuchet MS"/>
                <a:cs typeface="Trebuchet MS"/>
              </a:rPr>
              <a:t> </a:t>
            </a:r>
            <a:r>
              <a:rPr sz="3800" b="1" i="1" dirty="0">
                <a:latin typeface="Trebuchet MS"/>
                <a:cs typeface="Trebuchet MS"/>
              </a:rPr>
              <a:t>person</a:t>
            </a:r>
            <a:r>
              <a:rPr sz="3800" b="1" i="1" spc="-150" dirty="0">
                <a:latin typeface="Trebuchet MS"/>
                <a:cs typeface="Trebuchet MS"/>
              </a:rPr>
              <a:t> </a:t>
            </a:r>
            <a:r>
              <a:rPr sz="3800" i="1" dirty="0">
                <a:latin typeface="Trebuchet MS"/>
                <a:cs typeface="Trebuchet MS"/>
              </a:rPr>
              <a:t>and</a:t>
            </a:r>
            <a:r>
              <a:rPr sz="3800" i="1" spc="-155" dirty="0">
                <a:latin typeface="Trebuchet MS"/>
                <a:cs typeface="Trebuchet MS"/>
              </a:rPr>
              <a:t> </a:t>
            </a:r>
            <a:r>
              <a:rPr sz="3800" i="1" spc="-50" dirty="0">
                <a:latin typeface="Trebuchet MS"/>
                <a:cs typeface="Trebuchet MS"/>
              </a:rPr>
              <a:t>any</a:t>
            </a:r>
            <a:r>
              <a:rPr sz="3800" i="1" spc="-150" dirty="0">
                <a:latin typeface="Trebuchet MS"/>
                <a:cs typeface="Trebuchet MS"/>
              </a:rPr>
              <a:t> </a:t>
            </a:r>
            <a:r>
              <a:rPr sz="3800" i="1" spc="-185" dirty="0">
                <a:latin typeface="Trebuchet MS"/>
                <a:cs typeface="Trebuchet MS"/>
              </a:rPr>
              <a:t>other</a:t>
            </a:r>
            <a:r>
              <a:rPr sz="3800" i="1" spc="-120" dirty="0">
                <a:latin typeface="Trebuchet MS"/>
                <a:cs typeface="Trebuchet MS"/>
              </a:rPr>
              <a:t> </a:t>
            </a:r>
            <a:r>
              <a:rPr sz="3800" i="1" spc="-20" dirty="0">
                <a:latin typeface="Trebuchet MS"/>
                <a:cs typeface="Trebuchet MS"/>
              </a:rPr>
              <a:t>way</a:t>
            </a:r>
            <a:r>
              <a:rPr sz="3800" i="1" spc="-150" dirty="0">
                <a:latin typeface="Trebuchet MS"/>
                <a:cs typeface="Trebuchet MS"/>
              </a:rPr>
              <a:t> </a:t>
            </a:r>
            <a:r>
              <a:rPr sz="3800" i="1" spc="-25" dirty="0">
                <a:latin typeface="Trebuchet MS"/>
                <a:cs typeface="Trebuchet MS"/>
              </a:rPr>
              <a:t>of </a:t>
            </a:r>
            <a:r>
              <a:rPr sz="3800" i="1" spc="-114" dirty="0">
                <a:latin typeface="Trebuchet MS"/>
                <a:cs typeface="Trebuchet MS"/>
              </a:rPr>
              <a:t>taking</a:t>
            </a:r>
            <a:r>
              <a:rPr sz="3800" i="1" spc="-120" dirty="0">
                <a:latin typeface="Trebuchet MS"/>
                <a:cs typeface="Trebuchet MS"/>
              </a:rPr>
              <a:t> </a:t>
            </a:r>
            <a:r>
              <a:rPr sz="3800" i="1" spc="-200" dirty="0">
                <a:latin typeface="Trebuchet MS"/>
                <a:cs typeface="Trebuchet MS"/>
              </a:rPr>
              <a:t>them</a:t>
            </a:r>
            <a:r>
              <a:rPr sz="3800" i="1" spc="-114" dirty="0">
                <a:latin typeface="Trebuchet MS"/>
                <a:cs typeface="Trebuchet MS"/>
              </a:rPr>
              <a:t> </a:t>
            </a:r>
            <a:r>
              <a:rPr sz="3800" i="1" spc="-170" dirty="0">
                <a:latin typeface="Trebuchet MS"/>
                <a:cs typeface="Trebuchet MS"/>
              </a:rPr>
              <a:t>might</a:t>
            </a:r>
            <a:r>
              <a:rPr sz="3800" i="1" spc="-120" dirty="0">
                <a:latin typeface="Trebuchet MS"/>
                <a:cs typeface="Trebuchet MS"/>
              </a:rPr>
              <a:t> </a:t>
            </a:r>
            <a:r>
              <a:rPr sz="3800" i="1" dirty="0">
                <a:latin typeface="Trebuchet MS"/>
                <a:cs typeface="Trebuchet MS"/>
              </a:rPr>
              <a:t>be</a:t>
            </a:r>
            <a:r>
              <a:rPr sz="3800" i="1" spc="-114" dirty="0">
                <a:latin typeface="Trebuchet MS"/>
                <a:cs typeface="Trebuchet MS"/>
              </a:rPr>
              <a:t> </a:t>
            </a:r>
            <a:r>
              <a:rPr sz="3800" i="1" spc="-120" dirty="0">
                <a:latin typeface="Trebuchet MS"/>
                <a:cs typeface="Trebuchet MS"/>
              </a:rPr>
              <a:t>rejected</a:t>
            </a:r>
            <a:r>
              <a:rPr sz="3800" i="1" spc="-114" dirty="0">
                <a:latin typeface="Trebuchet MS"/>
                <a:cs typeface="Trebuchet MS"/>
              </a:rPr>
              <a:t> </a:t>
            </a:r>
            <a:r>
              <a:rPr sz="3800" i="1" spc="-60" dirty="0">
                <a:latin typeface="Trebuchet MS"/>
                <a:cs typeface="Trebuchet MS"/>
              </a:rPr>
              <a:t>by</a:t>
            </a:r>
            <a:r>
              <a:rPr sz="3800" i="1" spc="-120" dirty="0">
                <a:latin typeface="Trebuchet MS"/>
                <a:cs typeface="Trebuchet MS"/>
              </a:rPr>
              <a:t> </a:t>
            </a:r>
            <a:r>
              <a:rPr sz="3800" i="1" spc="-180" dirty="0">
                <a:latin typeface="Trebuchet MS"/>
                <a:cs typeface="Trebuchet MS"/>
              </a:rPr>
              <a:t>the</a:t>
            </a:r>
            <a:r>
              <a:rPr sz="3800" i="1" spc="-114" dirty="0">
                <a:latin typeface="Trebuchet MS"/>
                <a:cs typeface="Trebuchet MS"/>
              </a:rPr>
              <a:t> </a:t>
            </a:r>
            <a:r>
              <a:rPr sz="3800" i="1" spc="-140" dirty="0">
                <a:latin typeface="Trebuchet MS"/>
                <a:cs typeface="Trebuchet MS"/>
              </a:rPr>
              <a:t>professor.</a:t>
            </a:r>
            <a:r>
              <a:rPr sz="3800" i="1" spc="-120" dirty="0">
                <a:latin typeface="Trebuchet MS"/>
                <a:cs typeface="Trebuchet MS"/>
              </a:rPr>
              <a:t> </a:t>
            </a:r>
            <a:r>
              <a:rPr sz="3800" i="1" spc="-235" dirty="0">
                <a:latin typeface="Trebuchet MS"/>
                <a:cs typeface="Trebuchet MS"/>
              </a:rPr>
              <a:t>Therefore,</a:t>
            </a:r>
            <a:r>
              <a:rPr sz="3800" i="1" spc="-114" dirty="0">
                <a:latin typeface="Trebuchet MS"/>
                <a:cs typeface="Trebuchet MS"/>
              </a:rPr>
              <a:t> </a:t>
            </a:r>
            <a:r>
              <a:rPr sz="3800" b="1" i="1" spc="-25" dirty="0">
                <a:solidFill>
                  <a:srgbClr val="9D6D8B"/>
                </a:solidFill>
                <a:latin typeface="Trebuchet MS"/>
                <a:cs typeface="Trebuchet MS"/>
              </a:rPr>
              <a:t>we </a:t>
            </a:r>
            <a:r>
              <a:rPr sz="3800" b="1" i="1" dirty="0">
                <a:solidFill>
                  <a:srgbClr val="9D6D8B"/>
                </a:solidFill>
                <a:latin typeface="Trebuchet MS"/>
                <a:cs typeface="Trebuchet MS"/>
              </a:rPr>
              <a:t>recommend</a:t>
            </a:r>
            <a:r>
              <a:rPr sz="3800" b="1" i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spc="-105" dirty="0">
                <a:solidFill>
                  <a:srgbClr val="9D6D8B"/>
                </a:solidFill>
                <a:latin typeface="Trebuchet MS"/>
                <a:cs typeface="Trebuchet MS"/>
              </a:rPr>
              <a:t>you</a:t>
            </a:r>
            <a:r>
              <a:rPr sz="3800" b="1" i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spc="-185" dirty="0">
                <a:solidFill>
                  <a:srgbClr val="9D6D8B"/>
                </a:solidFill>
                <a:latin typeface="Trebuchet MS"/>
                <a:cs typeface="Trebuchet MS"/>
              </a:rPr>
              <a:t>to</a:t>
            </a:r>
            <a:r>
              <a:rPr sz="3800" b="1" i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spc="-20" dirty="0">
                <a:solidFill>
                  <a:srgbClr val="9D6D8B"/>
                </a:solidFill>
                <a:latin typeface="Trebuchet MS"/>
                <a:cs typeface="Trebuchet MS"/>
              </a:rPr>
              <a:t>plan</a:t>
            </a:r>
            <a:r>
              <a:rPr sz="3800" b="1" i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spc="-145" dirty="0">
                <a:solidFill>
                  <a:srgbClr val="9D6D8B"/>
                </a:solidFill>
                <a:latin typeface="Trebuchet MS"/>
                <a:cs typeface="Trebuchet MS"/>
              </a:rPr>
              <a:t>your</a:t>
            </a:r>
            <a:r>
              <a:rPr sz="3800" b="1" i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spc="-150" dirty="0">
                <a:solidFill>
                  <a:srgbClr val="9D6D8B"/>
                </a:solidFill>
                <a:latin typeface="Trebuchet MS"/>
                <a:cs typeface="Trebuchet MS"/>
              </a:rPr>
              <a:t>return</a:t>
            </a:r>
            <a:r>
              <a:rPr sz="3800" b="1" i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spc="-185" dirty="0">
                <a:solidFill>
                  <a:srgbClr val="9D6D8B"/>
                </a:solidFill>
                <a:latin typeface="Trebuchet MS"/>
                <a:cs typeface="Trebuchet MS"/>
              </a:rPr>
              <a:t>to</a:t>
            </a:r>
            <a:r>
              <a:rPr sz="3800" b="1" i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spc="-145" dirty="0">
                <a:solidFill>
                  <a:srgbClr val="9D6D8B"/>
                </a:solidFill>
                <a:latin typeface="Trebuchet MS"/>
                <a:cs typeface="Trebuchet MS"/>
              </a:rPr>
              <a:t>your</a:t>
            </a:r>
            <a:r>
              <a:rPr sz="3800" b="1" i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dirty="0">
                <a:solidFill>
                  <a:srgbClr val="9D6D8B"/>
                </a:solidFill>
                <a:latin typeface="Trebuchet MS"/>
                <a:cs typeface="Trebuchet MS"/>
              </a:rPr>
              <a:t>place</a:t>
            </a:r>
            <a:r>
              <a:rPr sz="3800" b="1" i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spc="-100" dirty="0">
                <a:solidFill>
                  <a:srgbClr val="9D6D8B"/>
                </a:solidFill>
                <a:latin typeface="Trebuchet MS"/>
                <a:cs typeface="Trebuchet MS"/>
              </a:rPr>
              <a:t>of</a:t>
            </a:r>
            <a:r>
              <a:rPr sz="3800" b="1" i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spc="-10" dirty="0">
                <a:solidFill>
                  <a:srgbClr val="9D6D8B"/>
                </a:solidFill>
                <a:latin typeface="Trebuchet MS"/>
                <a:cs typeface="Trebuchet MS"/>
              </a:rPr>
              <a:t>origin </a:t>
            </a:r>
            <a:r>
              <a:rPr sz="3800" b="1" i="1" spc="-160" dirty="0">
                <a:solidFill>
                  <a:srgbClr val="9D6D8B"/>
                </a:solidFill>
                <a:latin typeface="Trebuchet MS"/>
                <a:cs typeface="Trebuchet MS"/>
              </a:rPr>
              <a:t>for</a:t>
            </a:r>
            <a:r>
              <a:rPr sz="3800" b="1" i="1" spc="-20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spc="50" dirty="0">
                <a:solidFill>
                  <a:srgbClr val="9D6D8B"/>
                </a:solidFill>
                <a:latin typeface="Trebuchet MS"/>
                <a:cs typeface="Trebuchet MS"/>
              </a:rPr>
              <a:t>once</a:t>
            </a:r>
            <a:r>
              <a:rPr sz="3800" b="1" i="1" spc="-21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spc="-120" dirty="0">
                <a:solidFill>
                  <a:srgbClr val="9D6D8B"/>
                </a:solidFill>
                <a:latin typeface="Trebuchet MS"/>
                <a:cs typeface="Trebuchet MS"/>
              </a:rPr>
              <a:t>the</a:t>
            </a:r>
            <a:r>
              <a:rPr sz="3800" b="1" i="1" spc="-20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spc="-130" dirty="0">
                <a:solidFill>
                  <a:srgbClr val="9D6D8B"/>
                </a:solidFill>
                <a:latin typeface="Trebuchet MS"/>
                <a:cs typeface="Trebuchet MS"/>
              </a:rPr>
              <a:t>extraordinary</a:t>
            </a:r>
            <a:r>
              <a:rPr sz="3800" b="1" i="1" spc="-20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spc="-10" dirty="0">
                <a:solidFill>
                  <a:srgbClr val="9D6D8B"/>
                </a:solidFill>
                <a:latin typeface="Trebuchet MS"/>
                <a:cs typeface="Trebuchet MS"/>
              </a:rPr>
              <a:t>exam</a:t>
            </a:r>
            <a:r>
              <a:rPr sz="3800" b="1" i="1" spc="-204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spc="-50" dirty="0">
                <a:solidFill>
                  <a:srgbClr val="9D6D8B"/>
                </a:solidFill>
                <a:latin typeface="Trebuchet MS"/>
                <a:cs typeface="Trebuchet MS"/>
              </a:rPr>
              <a:t>period</a:t>
            </a:r>
            <a:r>
              <a:rPr sz="3800" b="1" i="1" spc="-204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dirty="0">
                <a:solidFill>
                  <a:srgbClr val="9D6D8B"/>
                </a:solidFill>
                <a:latin typeface="Trebuchet MS"/>
                <a:cs typeface="Trebuchet MS"/>
              </a:rPr>
              <a:t>is</a:t>
            </a:r>
            <a:r>
              <a:rPr sz="3800" b="1" i="1" spc="-204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1" spc="-10" dirty="0">
                <a:solidFill>
                  <a:srgbClr val="9D6D8B"/>
                </a:solidFill>
                <a:latin typeface="Trebuchet MS"/>
                <a:cs typeface="Trebuchet MS"/>
              </a:rPr>
              <a:t>over.</a:t>
            </a:r>
            <a:endParaRPr sz="3800">
              <a:latin typeface="Trebuchet MS"/>
              <a:cs typeface="Trebuchet M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7192527" y="6607057"/>
            <a:ext cx="440690" cy="313055"/>
          </a:xfrm>
          <a:custGeom>
            <a:avLst/>
            <a:gdLst/>
            <a:ahLst/>
            <a:cxnLst/>
            <a:rect l="l" t="t" r="r" b="b"/>
            <a:pathLst>
              <a:path w="440690" h="313054">
                <a:moveTo>
                  <a:pt x="12210" y="311157"/>
                </a:moveTo>
                <a:lnTo>
                  <a:pt x="3043" y="301894"/>
                </a:lnTo>
                <a:lnTo>
                  <a:pt x="0" y="289016"/>
                </a:lnTo>
                <a:lnTo>
                  <a:pt x="4400" y="276576"/>
                </a:lnTo>
                <a:lnTo>
                  <a:pt x="44914" y="234076"/>
                </a:lnTo>
                <a:lnTo>
                  <a:pt x="114537" y="180761"/>
                </a:lnTo>
                <a:lnTo>
                  <a:pt x="159655" y="147986"/>
                </a:lnTo>
                <a:lnTo>
                  <a:pt x="182628" y="131900"/>
                </a:lnTo>
                <a:lnTo>
                  <a:pt x="220357" y="104668"/>
                </a:lnTo>
                <a:lnTo>
                  <a:pt x="258681" y="76733"/>
                </a:lnTo>
                <a:lnTo>
                  <a:pt x="297827" y="49561"/>
                </a:lnTo>
                <a:lnTo>
                  <a:pt x="338025" y="24616"/>
                </a:lnTo>
                <a:lnTo>
                  <a:pt x="379504" y="3365"/>
                </a:lnTo>
                <a:lnTo>
                  <a:pt x="393012" y="0"/>
                </a:lnTo>
                <a:lnTo>
                  <a:pt x="407487" y="1064"/>
                </a:lnTo>
                <a:lnTo>
                  <a:pt x="420816" y="6522"/>
                </a:lnTo>
                <a:lnTo>
                  <a:pt x="430886" y="16339"/>
                </a:lnTo>
                <a:lnTo>
                  <a:pt x="436745" y="25685"/>
                </a:lnTo>
                <a:lnTo>
                  <a:pt x="440609" y="39320"/>
                </a:lnTo>
                <a:lnTo>
                  <a:pt x="438834" y="53517"/>
                </a:lnTo>
                <a:lnTo>
                  <a:pt x="386365" y="105694"/>
                </a:lnTo>
                <a:lnTo>
                  <a:pt x="346435" y="131781"/>
                </a:lnTo>
                <a:lnTo>
                  <a:pt x="305161" y="156319"/>
                </a:lnTo>
                <a:lnTo>
                  <a:pt x="263729" y="180296"/>
                </a:lnTo>
                <a:lnTo>
                  <a:pt x="223325" y="204698"/>
                </a:lnTo>
                <a:lnTo>
                  <a:pt x="174422" y="234950"/>
                </a:lnTo>
                <a:lnTo>
                  <a:pt x="101010" y="278435"/>
                </a:lnTo>
                <a:lnTo>
                  <a:pt x="52085" y="304338"/>
                </a:lnTo>
                <a:lnTo>
                  <a:pt x="26180" y="312751"/>
                </a:lnTo>
                <a:lnTo>
                  <a:pt x="12210" y="311157"/>
                </a:lnTo>
                <a:close/>
              </a:path>
            </a:pathLst>
          </a:custGeom>
          <a:solidFill>
            <a:srgbClr val="EC1B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267073" y="7202130"/>
            <a:ext cx="558165" cy="98425"/>
          </a:xfrm>
          <a:custGeom>
            <a:avLst/>
            <a:gdLst/>
            <a:ahLst/>
            <a:cxnLst/>
            <a:rect l="l" t="t" r="r" b="b"/>
            <a:pathLst>
              <a:path w="558165" h="98425">
                <a:moveTo>
                  <a:pt x="5835" y="90087"/>
                </a:moveTo>
                <a:lnTo>
                  <a:pt x="0" y="77958"/>
                </a:lnTo>
                <a:lnTo>
                  <a:pt x="1828" y="64447"/>
                </a:lnTo>
                <a:lnTo>
                  <a:pt x="12047" y="54205"/>
                </a:lnTo>
                <a:lnTo>
                  <a:pt x="59581" y="37554"/>
                </a:lnTo>
                <a:lnTo>
                  <a:pt x="109172" y="25812"/>
                </a:lnTo>
                <a:lnTo>
                  <a:pt x="159912" y="17667"/>
                </a:lnTo>
                <a:lnTo>
                  <a:pt x="210891" y="11806"/>
                </a:lnTo>
                <a:lnTo>
                  <a:pt x="261202" y="6918"/>
                </a:lnTo>
                <a:lnTo>
                  <a:pt x="313147" y="2708"/>
                </a:lnTo>
                <a:lnTo>
                  <a:pt x="365065" y="426"/>
                </a:lnTo>
                <a:lnTo>
                  <a:pt x="416968" y="0"/>
                </a:lnTo>
                <a:lnTo>
                  <a:pt x="468868" y="1356"/>
                </a:lnTo>
                <a:lnTo>
                  <a:pt x="520778" y="4423"/>
                </a:lnTo>
                <a:lnTo>
                  <a:pt x="550416" y="19509"/>
                </a:lnTo>
                <a:lnTo>
                  <a:pt x="557566" y="48696"/>
                </a:lnTo>
                <a:lnTo>
                  <a:pt x="544143" y="76978"/>
                </a:lnTo>
                <a:lnTo>
                  <a:pt x="512061" y="89350"/>
                </a:lnTo>
                <a:lnTo>
                  <a:pt x="462411" y="88736"/>
                </a:lnTo>
                <a:lnTo>
                  <a:pt x="412778" y="88377"/>
                </a:lnTo>
                <a:lnTo>
                  <a:pt x="363142" y="88301"/>
                </a:lnTo>
                <a:lnTo>
                  <a:pt x="313483" y="88532"/>
                </a:lnTo>
                <a:lnTo>
                  <a:pt x="263784" y="89099"/>
                </a:lnTo>
                <a:lnTo>
                  <a:pt x="214796" y="91118"/>
                </a:lnTo>
                <a:lnTo>
                  <a:pt x="165601" y="94366"/>
                </a:lnTo>
                <a:lnTo>
                  <a:pt x="116382" y="97312"/>
                </a:lnTo>
                <a:lnTo>
                  <a:pt x="67323" y="98428"/>
                </a:lnTo>
                <a:lnTo>
                  <a:pt x="18607" y="96182"/>
                </a:lnTo>
                <a:lnTo>
                  <a:pt x="5835" y="90087"/>
                </a:lnTo>
                <a:close/>
              </a:path>
            </a:pathLst>
          </a:custGeom>
          <a:solidFill>
            <a:srgbClr val="EC1B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268029" y="7573628"/>
            <a:ext cx="373380" cy="286385"/>
          </a:xfrm>
          <a:custGeom>
            <a:avLst/>
            <a:gdLst/>
            <a:ahLst/>
            <a:cxnLst/>
            <a:rect l="l" t="t" r="r" b="b"/>
            <a:pathLst>
              <a:path w="373380" h="286384">
                <a:moveTo>
                  <a:pt x="234093" y="231781"/>
                </a:moveTo>
                <a:lnTo>
                  <a:pt x="194280" y="201665"/>
                </a:lnTo>
                <a:lnTo>
                  <a:pt x="154745" y="170405"/>
                </a:lnTo>
                <a:lnTo>
                  <a:pt x="116529" y="139222"/>
                </a:lnTo>
                <a:lnTo>
                  <a:pt x="78638" y="107485"/>
                </a:lnTo>
                <a:lnTo>
                  <a:pt x="41604" y="74788"/>
                </a:lnTo>
                <a:lnTo>
                  <a:pt x="5962" y="40729"/>
                </a:lnTo>
                <a:lnTo>
                  <a:pt x="0" y="25444"/>
                </a:lnTo>
                <a:lnTo>
                  <a:pt x="5558" y="10005"/>
                </a:lnTo>
                <a:lnTo>
                  <a:pt x="18562" y="0"/>
                </a:lnTo>
                <a:lnTo>
                  <a:pt x="34938" y="1011"/>
                </a:lnTo>
                <a:lnTo>
                  <a:pt x="78485" y="24236"/>
                </a:lnTo>
                <a:lnTo>
                  <a:pt x="121045" y="49356"/>
                </a:lnTo>
                <a:lnTo>
                  <a:pt x="162879" y="75690"/>
                </a:lnTo>
                <a:lnTo>
                  <a:pt x="204246" y="102554"/>
                </a:lnTo>
                <a:lnTo>
                  <a:pt x="246315" y="130340"/>
                </a:lnTo>
                <a:lnTo>
                  <a:pt x="287267" y="158896"/>
                </a:lnTo>
                <a:lnTo>
                  <a:pt x="326606" y="189445"/>
                </a:lnTo>
                <a:lnTo>
                  <a:pt x="363837" y="223210"/>
                </a:lnTo>
                <a:lnTo>
                  <a:pt x="372987" y="246342"/>
                </a:lnTo>
                <a:lnTo>
                  <a:pt x="364146" y="270136"/>
                </a:lnTo>
                <a:lnTo>
                  <a:pt x="343881" y="285912"/>
                </a:lnTo>
                <a:lnTo>
                  <a:pt x="318763" y="284993"/>
                </a:lnTo>
                <a:lnTo>
                  <a:pt x="275237" y="259856"/>
                </a:lnTo>
                <a:lnTo>
                  <a:pt x="234093" y="231781"/>
                </a:lnTo>
                <a:close/>
              </a:path>
            </a:pathLst>
          </a:custGeom>
          <a:solidFill>
            <a:srgbClr val="EC1B24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14444674" y="5870719"/>
            <a:ext cx="2513965" cy="2768600"/>
            <a:chOff x="14444674" y="5870719"/>
            <a:chExt cx="2513965" cy="2768600"/>
          </a:xfrm>
        </p:grpSpPr>
        <p:sp>
          <p:nvSpPr>
            <p:cNvPr id="9" name="object 9"/>
            <p:cNvSpPr/>
            <p:nvPr/>
          </p:nvSpPr>
          <p:spPr>
            <a:xfrm>
              <a:off x="14444674" y="5870719"/>
              <a:ext cx="2513965" cy="2768600"/>
            </a:xfrm>
            <a:custGeom>
              <a:avLst/>
              <a:gdLst/>
              <a:ahLst/>
              <a:cxnLst/>
              <a:rect l="l" t="t" r="r" b="b"/>
              <a:pathLst>
                <a:path w="2513965" h="2768600">
                  <a:moveTo>
                    <a:pt x="27130" y="2002724"/>
                  </a:moveTo>
                  <a:lnTo>
                    <a:pt x="5543" y="1967101"/>
                  </a:lnTo>
                  <a:lnTo>
                    <a:pt x="0" y="1925779"/>
                  </a:lnTo>
                  <a:lnTo>
                    <a:pt x="10527" y="1884780"/>
                  </a:lnTo>
                  <a:lnTo>
                    <a:pt x="37152" y="1850129"/>
                  </a:lnTo>
                  <a:lnTo>
                    <a:pt x="529706" y="1432074"/>
                  </a:lnTo>
                  <a:lnTo>
                    <a:pt x="987473" y="1044345"/>
                  </a:lnTo>
                  <a:lnTo>
                    <a:pt x="1102013" y="947492"/>
                  </a:lnTo>
                  <a:lnTo>
                    <a:pt x="1216614" y="850709"/>
                  </a:lnTo>
                  <a:lnTo>
                    <a:pt x="1293050" y="786240"/>
                  </a:lnTo>
                  <a:lnTo>
                    <a:pt x="1369516" y="721820"/>
                  </a:lnTo>
                  <a:lnTo>
                    <a:pt x="1447543" y="656166"/>
                  </a:lnTo>
                  <a:lnTo>
                    <a:pt x="1487261" y="622626"/>
                  </a:lnTo>
                  <a:lnTo>
                    <a:pt x="1606278" y="521900"/>
                  </a:lnTo>
                  <a:lnTo>
                    <a:pt x="1645989" y="488401"/>
                  </a:lnTo>
                  <a:lnTo>
                    <a:pt x="1685761" y="454996"/>
                  </a:lnTo>
                  <a:lnTo>
                    <a:pt x="1725618" y="421719"/>
                  </a:lnTo>
                  <a:lnTo>
                    <a:pt x="1765587" y="388602"/>
                  </a:lnTo>
                  <a:lnTo>
                    <a:pt x="1805692" y="355681"/>
                  </a:lnTo>
                  <a:lnTo>
                    <a:pt x="1845959" y="322987"/>
                  </a:lnTo>
                  <a:lnTo>
                    <a:pt x="2031050" y="173536"/>
                  </a:lnTo>
                  <a:lnTo>
                    <a:pt x="2097743" y="119624"/>
                  </a:lnTo>
                  <a:lnTo>
                    <a:pt x="2123382" y="98959"/>
                  </a:lnTo>
                  <a:lnTo>
                    <a:pt x="2151352" y="76892"/>
                  </a:lnTo>
                  <a:lnTo>
                    <a:pt x="2179892" y="55239"/>
                  </a:lnTo>
                  <a:lnTo>
                    <a:pt x="2211455" y="30510"/>
                  </a:lnTo>
                  <a:lnTo>
                    <a:pt x="2245119" y="9850"/>
                  </a:lnTo>
                  <a:lnTo>
                    <a:pt x="2292132" y="1121"/>
                  </a:lnTo>
                  <a:lnTo>
                    <a:pt x="2308083" y="0"/>
                  </a:lnTo>
                  <a:lnTo>
                    <a:pt x="2319405" y="481"/>
                  </a:lnTo>
                  <a:lnTo>
                    <a:pt x="2329311" y="3336"/>
                  </a:lnTo>
                  <a:lnTo>
                    <a:pt x="2337633" y="8364"/>
                  </a:lnTo>
                  <a:lnTo>
                    <a:pt x="2344201" y="15362"/>
                  </a:lnTo>
                  <a:lnTo>
                    <a:pt x="2379931" y="42406"/>
                  </a:lnTo>
                  <a:lnTo>
                    <a:pt x="2409470" y="79673"/>
                  </a:lnTo>
                  <a:lnTo>
                    <a:pt x="2432358" y="121279"/>
                  </a:lnTo>
                  <a:lnTo>
                    <a:pt x="2448133" y="161340"/>
                  </a:lnTo>
                  <a:lnTo>
                    <a:pt x="2459795" y="206749"/>
                  </a:lnTo>
                  <a:lnTo>
                    <a:pt x="2466943" y="253326"/>
                  </a:lnTo>
                  <a:lnTo>
                    <a:pt x="2468420" y="271653"/>
                  </a:lnTo>
                  <a:lnTo>
                    <a:pt x="2296760" y="146418"/>
                  </a:lnTo>
                  <a:lnTo>
                    <a:pt x="2286947" y="156375"/>
                  </a:lnTo>
                  <a:lnTo>
                    <a:pt x="2256992" y="185869"/>
                  </a:lnTo>
                  <a:lnTo>
                    <a:pt x="2227276" y="213769"/>
                  </a:lnTo>
                  <a:lnTo>
                    <a:pt x="2196730" y="241537"/>
                  </a:lnTo>
                  <a:lnTo>
                    <a:pt x="2166266" y="268851"/>
                  </a:lnTo>
                  <a:lnTo>
                    <a:pt x="2135943" y="296188"/>
                  </a:lnTo>
                  <a:lnTo>
                    <a:pt x="2096418" y="332072"/>
                  </a:lnTo>
                  <a:lnTo>
                    <a:pt x="2017577" y="404133"/>
                  </a:lnTo>
                  <a:lnTo>
                    <a:pt x="1978052" y="440017"/>
                  </a:lnTo>
                  <a:lnTo>
                    <a:pt x="1938318" y="475608"/>
                  </a:lnTo>
                  <a:lnTo>
                    <a:pt x="1898272" y="510759"/>
                  </a:lnTo>
                  <a:lnTo>
                    <a:pt x="1784596" y="609662"/>
                  </a:lnTo>
                  <a:lnTo>
                    <a:pt x="1670870" y="708505"/>
                  </a:lnTo>
                  <a:lnTo>
                    <a:pt x="1519163" y="840215"/>
                  </a:lnTo>
                  <a:lnTo>
                    <a:pt x="1329429" y="1004747"/>
                  </a:lnTo>
                  <a:lnTo>
                    <a:pt x="1101624" y="1202069"/>
                  </a:lnTo>
                  <a:lnTo>
                    <a:pt x="303736" y="1892474"/>
                  </a:lnTo>
                  <a:lnTo>
                    <a:pt x="833050" y="2278637"/>
                  </a:lnTo>
                  <a:lnTo>
                    <a:pt x="448666" y="2156804"/>
                  </a:lnTo>
                  <a:lnTo>
                    <a:pt x="208329" y="2076576"/>
                  </a:lnTo>
                  <a:lnTo>
                    <a:pt x="64735" y="2026622"/>
                  </a:lnTo>
                  <a:lnTo>
                    <a:pt x="27130" y="2002724"/>
                  </a:lnTo>
                  <a:close/>
                </a:path>
                <a:path w="2513965" h="2768600">
                  <a:moveTo>
                    <a:pt x="833050" y="2278637"/>
                  </a:moveTo>
                  <a:lnTo>
                    <a:pt x="303736" y="1892474"/>
                  </a:lnTo>
                  <a:lnTo>
                    <a:pt x="615756" y="1994169"/>
                  </a:lnTo>
                  <a:lnTo>
                    <a:pt x="2011851" y="2429373"/>
                  </a:lnTo>
                  <a:lnTo>
                    <a:pt x="2210958" y="2494445"/>
                  </a:lnTo>
                  <a:lnTo>
                    <a:pt x="2309895" y="2528587"/>
                  </a:lnTo>
                  <a:lnTo>
                    <a:pt x="2310206" y="2485970"/>
                  </a:lnTo>
                  <a:lnTo>
                    <a:pt x="2311599" y="2400983"/>
                  </a:lnTo>
                  <a:lnTo>
                    <a:pt x="2311767" y="2359214"/>
                  </a:lnTo>
                  <a:lnTo>
                    <a:pt x="2305982" y="1601220"/>
                  </a:lnTo>
                  <a:lnTo>
                    <a:pt x="2305632" y="1192909"/>
                  </a:lnTo>
                  <a:lnTo>
                    <a:pt x="2310396" y="446283"/>
                  </a:lnTo>
                  <a:lnTo>
                    <a:pt x="2312243" y="332256"/>
                  </a:lnTo>
                  <a:lnTo>
                    <a:pt x="2311567" y="275263"/>
                  </a:lnTo>
                  <a:lnTo>
                    <a:pt x="2307540" y="218520"/>
                  </a:lnTo>
                  <a:lnTo>
                    <a:pt x="2300432" y="164245"/>
                  </a:lnTo>
                  <a:lnTo>
                    <a:pt x="2296760" y="146418"/>
                  </a:lnTo>
                  <a:lnTo>
                    <a:pt x="2468420" y="271653"/>
                  </a:lnTo>
                  <a:lnTo>
                    <a:pt x="2470755" y="300615"/>
                  </a:lnTo>
                  <a:lnTo>
                    <a:pt x="2472407" y="348160"/>
                  </a:lnTo>
                  <a:lnTo>
                    <a:pt x="2473079" y="395506"/>
                  </a:lnTo>
                  <a:lnTo>
                    <a:pt x="2473946" y="442197"/>
                  </a:lnTo>
                  <a:lnTo>
                    <a:pt x="2496804" y="1455988"/>
                  </a:lnTo>
                  <a:lnTo>
                    <a:pt x="2504866" y="1967087"/>
                  </a:lnTo>
                  <a:lnTo>
                    <a:pt x="2509544" y="2392776"/>
                  </a:lnTo>
                  <a:lnTo>
                    <a:pt x="2510693" y="2443281"/>
                  </a:lnTo>
                  <a:lnTo>
                    <a:pt x="2512408" y="2494402"/>
                  </a:lnTo>
                  <a:lnTo>
                    <a:pt x="2513569" y="2545726"/>
                  </a:lnTo>
                  <a:lnTo>
                    <a:pt x="2513055" y="2596843"/>
                  </a:lnTo>
                  <a:lnTo>
                    <a:pt x="2509747" y="2647342"/>
                  </a:lnTo>
                  <a:lnTo>
                    <a:pt x="2512518" y="2662187"/>
                  </a:lnTo>
                  <a:lnTo>
                    <a:pt x="2508199" y="2706224"/>
                  </a:lnTo>
                  <a:lnTo>
                    <a:pt x="2487163" y="2739095"/>
                  </a:lnTo>
                  <a:lnTo>
                    <a:pt x="2419772" y="2768300"/>
                  </a:lnTo>
                  <a:lnTo>
                    <a:pt x="2381260" y="2763223"/>
                  </a:lnTo>
                  <a:lnTo>
                    <a:pt x="1853041" y="2591361"/>
                  </a:lnTo>
                  <a:lnTo>
                    <a:pt x="833050" y="2278637"/>
                  </a:lnTo>
                  <a:close/>
                </a:path>
              </a:pathLst>
            </a:custGeom>
            <a:solidFill>
              <a:srgbClr val="FAB03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5932249" y="6743828"/>
              <a:ext cx="451484" cy="800100"/>
            </a:xfrm>
            <a:custGeom>
              <a:avLst/>
              <a:gdLst/>
              <a:ahLst/>
              <a:cxnLst/>
              <a:rect l="l" t="t" r="r" b="b"/>
              <a:pathLst>
                <a:path w="451484" h="800100">
                  <a:moveTo>
                    <a:pt x="40027" y="790080"/>
                  </a:moveTo>
                  <a:lnTo>
                    <a:pt x="13935" y="767722"/>
                  </a:lnTo>
                  <a:lnTo>
                    <a:pt x="0" y="735779"/>
                  </a:lnTo>
                  <a:lnTo>
                    <a:pt x="3591" y="697252"/>
                  </a:lnTo>
                  <a:lnTo>
                    <a:pt x="22652" y="651596"/>
                  </a:lnTo>
                  <a:lnTo>
                    <a:pt x="45904" y="607253"/>
                  </a:lnTo>
                  <a:lnTo>
                    <a:pt x="71009" y="563629"/>
                  </a:lnTo>
                  <a:lnTo>
                    <a:pt x="95630" y="520126"/>
                  </a:lnTo>
                  <a:lnTo>
                    <a:pt x="118708" y="477505"/>
                  </a:lnTo>
                  <a:lnTo>
                    <a:pt x="163887" y="391868"/>
                  </a:lnTo>
                  <a:lnTo>
                    <a:pt x="186655" y="349021"/>
                  </a:lnTo>
                  <a:lnTo>
                    <a:pt x="209599" y="304903"/>
                  </a:lnTo>
                  <a:lnTo>
                    <a:pt x="232335" y="260633"/>
                  </a:lnTo>
                  <a:lnTo>
                    <a:pt x="255279" y="216515"/>
                  </a:lnTo>
                  <a:lnTo>
                    <a:pt x="278843" y="172849"/>
                  </a:lnTo>
                  <a:lnTo>
                    <a:pt x="290467" y="152934"/>
                  </a:lnTo>
                  <a:lnTo>
                    <a:pt x="313977" y="113614"/>
                  </a:lnTo>
                  <a:lnTo>
                    <a:pt x="325601" y="93699"/>
                  </a:lnTo>
                  <a:lnTo>
                    <a:pt x="350613" y="48554"/>
                  </a:lnTo>
                  <a:lnTo>
                    <a:pt x="364791" y="27438"/>
                  </a:lnTo>
                  <a:lnTo>
                    <a:pt x="382658" y="8540"/>
                  </a:lnTo>
                  <a:lnTo>
                    <a:pt x="402741" y="0"/>
                  </a:lnTo>
                  <a:lnTo>
                    <a:pt x="425117" y="2325"/>
                  </a:lnTo>
                  <a:lnTo>
                    <a:pt x="443421" y="14358"/>
                  </a:lnTo>
                  <a:lnTo>
                    <a:pt x="451287" y="34942"/>
                  </a:lnTo>
                  <a:lnTo>
                    <a:pt x="449885" y="61045"/>
                  </a:lnTo>
                  <a:lnTo>
                    <a:pt x="444645" y="85459"/>
                  </a:lnTo>
                  <a:lnTo>
                    <a:pt x="436940" y="109342"/>
                  </a:lnTo>
                  <a:lnTo>
                    <a:pt x="428142" y="133853"/>
                  </a:lnTo>
                  <a:lnTo>
                    <a:pt x="413923" y="178104"/>
                  </a:lnTo>
                  <a:lnTo>
                    <a:pt x="398989" y="222466"/>
                  </a:lnTo>
                  <a:lnTo>
                    <a:pt x="380826" y="269082"/>
                  </a:lnTo>
                  <a:lnTo>
                    <a:pt x="361233" y="315051"/>
                  </a:lnTo>
                  <a:lnTo>
                    <a:pt x="320694" y="406238"/>
                  </a:lnTo>
                  <a:lnTo>
                    <a:pt x="300258" y="451698"/>
                  </a:lnTo>
                  <a:lnTo>
                    <a:pt x="279089" y="496860"/>
                  </a:lnTo>
                  <a:lnTo>
                    <a:pt x="257430" y="541824"/>
                  </a:lnTo>
                  <a:lnTo>
                    <a:pt x="235527" y="586688"/>
                  </a:lnTo>
                  <a:lnTo>
                    <a:pt x="213583" y="633491"/>
                  </a:lnTo>
                  <a:lnTo>
                    <a:pt x="190980" y="680763"/>
                  </a:lnTo>
                  <a:lnTo>
                    <a:pt x="166157" y="726733"/>
                  </a:lnTo>
                  <a:lnTo>
                    <a:pt x="137556" y="769630"/>
                  </a:lnTo>
                  <a:lnTo>
                    <a:pt x="107207" y="794036"/>
                  </a:lnTo>
                  <a:lnTo>
                    <a:pt x="72908" y="799852"/>
                  </a:lnTo>
                  <a:lnTo>
                    <a:pt x="40027" y="790080"/>
                  </a:lnTo>
                  <a:close/>
                </a:path>
              </a:pathLst>
            </a:custGeom>
            <a:solidFill>
              <a:srgbClr val="EC1B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792588" y="7653076"/>
              <a:ext cx="164293" cy="158407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4789087" y="5894044"/>
              <a:ext cx="934719" cy="866140"/>
            </a:xfrm>
            <a:custGeom>
              <a:avLst/>
              <a:gdLst/>
              <a:ahLst/>
              <a:cxnLst/>
              <a:rect l="l" t="t" r="r" b="b"/>
              <a:pathLst>
                <a:path w="934719" h="866140">
                  <a:moveTo>
                    <a:pt x="434555" y="833589"/>
                  </a:moveTo>
                  <a:lnTo>
                    <a:pt x="428396" y="808710"/>
                  </a:lnTo>
                  <a:lnTo>
                    <a:pt x="403644" y="794448"/>
                  </a:lnTo>
                  <a:lnTo>
                    <a:pt x="351777" y="787120"/>
                  </a:lnTo>
                  <a:lnTo>
                    <a:pt x="300062" y="778713"/>
                  </a:lnTo>
                  <a:lnTo>
                    <a:pt x="248475" y="769378"/>
                  </a:lnTo>
                  <a:lnTo>
                    <a:pt x="197002" y="759269"/>
                  </a:lnTo>
                  <a:lnTo>
                    <a:pt x="145618" y="748538"/>
                  </a:lnTo>
                  <a:lnTo>
                    <a:pt x="94297" y="737311"/>
                  </a:lnTo>
                  <a:lnTo>
                    <a:pt x="43027" y="725766"/>
                  </a:lnTo>
                  <a:lnTo>
                    <a:pt x="14808" y="732078"/>
                  </a:lnTo>
                  <a:lnTo>
                    <a:pt x="0" y="756805"/>
                  </a:lnTo>
                  <a:lnTo>
                    <a:pt x="2019" y="786053"/>
                  </a:lnTo>
                  <a:lnTo>
                    <a:pt x="24282" y="805903"/>
                  </a:lnTo>
                  <a:lnTo>
                    <a:pt x="76517" y="820293"/>
                  </a:lnTo>
                  <a:lnTo>
                    <a:pt x="129082" y="832485"/>
                  </a:lnTo>
                  <a:lnTo>
                    <a:pt x="181965" y="842657"/>
                  </a:lnTo>
                  <a:lnTo>
                    <a:pt x="235140" y="850938"/>
                  </a:lnTo>
                  <a:lnTo>
                    <a:pt x="288594" y="857491"/>
                  </a:lnTo>
                  <a:lnTo>
                    <a:pt x="342303" y="862444"/>
                  </a:lnTo>
                  <a:lnTo>
                    <a:pt x="396252" y="865974"/>
                  </a:lnTo>
                  <a:lnTo>
                    <a:pt x="423418" y="856767"/>
                  </a:lnTo>
                  <a:lnTo>
                    <a:pt x="434555" y="833589"/>
                  </a:lnTo>
                  <a:close/>
                </a:path>
                <a:path w="934719" h="866140">
                  <a:moveTo>
                    <a:pt x="646658" y="578866"/>
                  </a:moveTo>
                  <a:lnTo>
                    <a:pt x="637527" y="561898"/>
                  </a:lnTo>
                  <a:lnTo>
                    <a:pt x="596455" y="526465"/>
                  </a:lnTo>
                  <a:lnTo>
                    <a:pt x="556120" y="490461"/>
                  </a:lnTo>
                  <a:lnTo>
                    <a:pt x="515632" y="454660"/>
                  </a:lnTo>
                  <a:lnTo>
                    <a:pt x="474103" y="419849"/>
                  </a:lnTo>
                  <a:lnTo>
                    <a:pt x="431977" y="385864"/>
                  </a:lnTo>
                  <a:lnTo>
                    <a:pt x="389674" y="352552"/>
                  </a:lnTo>
                  <a:lnTo>
                    <a:pt x="346329" y="320687"/>
                  </a:lnTo>
                  <a:lnTo>
                    <a:pt x="301028" y="291045"/>
                  </a:lnTo>
                  <a:lnTo>
                    <a:pt x="277571" y="286956"/>
                  </a:lnTo>
                  <a:lnTo>
                    <a:pt x="256590" y="297510"/>
                  </a:lnTo>
                  <a:lnTo>
                    <a:pt x="246481" y="316623"/>
                  </a:lnTo>
                  <a:lnTo>
                    <a:pt x="255625" y="338213"/>
                  </a:lnTo>
                  <a:lnTo>
                    <a:pt x="296049" y="374916"/>
                  </a:lnTo>
                  <a:lnTo>
                    <a:pt x="338251" y="409282"/>
                  </a:lnTo>
                  <a:lnTo>
                    <a:pt x="381622" y="442264"/>
                  </a:lnTo>
                  <a:lnTo>
                    <a:pt x="425526" y="474853"/>
                  </a:lnTo>
                  <a:lnTo>
                    <a:pt x="470877" y="507212"/>
                  </a:lnTo>
                  <a:lnTo>
                    <a:pt x="516991" y="538302"/>
                  </a:lnTo>
                  <a:lnTo>
                    <a:pt x="563333" y="569087"/>
                  </a:lnTo>
                  <a:lnTo>
                    <a:pt x="609358" y="600506"/>
                  </a:lnTo>
                  <a:lnTo>
                    <a:pt x="627786" y="605066"/>
                  </a:lnTo>
                  <a:lnTo>
                    <a:pt x="641807" y="595553"/>
                  </a:lnTo>
                  <a:lnTo>
                    <a:pt x="646658" y="578866"/>
                  </a:lnTo>
                  <a:close/>
                </a:path>
                <a:path w="934719" h="866140">
                  <a:moveTo>
                    <a:pt x="934262" y="425069"/>
                  </a:moveTo>
                  <a:lnTo>
                    <a:pt x="920813" y="373532"/>
                  </a:lnTo>
                  <a:lnTo>
                    <a:pt x="905332" y="322414"/>
                  </a:lnTo>
                  <a:lnTo>
                    <a:pt x="888187" y="271691"/>
                  </a:lnTo>
                  <a:lnTo>
                    <a:pt x="869734" y="221310"/>
                  </a:lnTo>
                  <a:lnTo>
                    <a:pt x="850353" y="171234"/>
                  </a:lnTo>
                  <a:lnTo>
                    <a:pt x="830389" y="121437"/>
                  </a:lnTo>
                  <a:lnTo>
                    <a:pt x="790219" y="22466"/>
                  </a:lnTo>
                  <a:lnTo>
                    <a:pt x="767181" y="0"/>
                  </a:lnTo>
                  <a:lnTo>
                    <a:pt x="737450" y="2133"/>
                  </a:lnTo>
                  <a:lnTo>
                    <a:pt x="715327" y="22491"/>
                  </a:lnTo>
                  <a:lnTo>
                    <a:pt x="715124" y="54737"/>
                  </a:lnTo>
                  <a:lnTo>
                    <a:pt x="756704" y="152831"/>
                  </a:lnTo>
                  <a:lnTo>
                    <a:pt x="777875" y="201980"/>
                  </a:lnTo>
                  <a:lnTo>
                    <a:pt x="799655" y="250901"/>
                  </a:lnTo>
                  <a:lnTo>
                    <a:pt x="822337" y="299415"/>
                  </a:lnTo>
                  <a:lnTo>
                    <a:pt x="846201" y="347306"/>
                  </a:lnTo>
                  <a:lnTo>
                    <a:pt x="871512" y="394385"/>
                  </a:lnTo>
                  <a:lnTo>
                    <a:pt x="898550" y="440436"/>
                  </a:lnTo>
                  <a:lnTo>
                    <a:pt x="909154" y="447763"/>
                  </a:lnTo>
                  <a:lnTo>
                    <a:pt x="921956" y="445985"/>
                  </a:lnTo>
                  <a:lnTo>
                    <a:pt x="931976" y="437603"/>
                  </a:lnTo>
                  <a:lnTo>
                    <a:pt x="934262" y="425069"/>
                  </a:lnTo>
                  <a:close/>
                </a:path>
              </a:pathLst>
            </a:custGeom>
            <a:solidFill>
              <a:srgbClr val="EC1B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1477908" y="870195"/>
            <a:ext cx="2272665" cy="3227070"/>
            <a:chOff x="1477908" y="870195"/>
            <a:chExt cx="2272665" cy="3227070"/>
          </a:xfrm>
        </p:grpSpPr>
        <p:sp>
          <p:nvSpPr>
            <p:cNvPr id="14" name="object 14"/>
            <p:cNvSpPr/>
            <p:nvPr/>
          </p:nvSpPr>
          <p:spPr>
            <a:xfrm>
              <a:off x="1477908" y="1034358"/>
              <a:ext cx="2272665" cy="3062605"/>
            </a:xfrm>
            <a:custGeom>
              <a:avLst/>
              <a:gdLst/>
              <a:ahLst/>
              <a:cxnLst/>
              <a:rect l="l" t="t" r="r" b="b"/>
              <a:pathLst>
                <a:path w="2272665" h="3062604">
                  <a:moveTo>
                    <a:pt x="138742" y="3062408"/>
                  </a:moveTo>
                  <a:lnTo>
                    <a:pt x="97526" y="3056390"/>
                  </a:lnTo>
                  <a:lnTo>
                    <a:pt x="62123" y="3034369"/>
                  </a:lnTo>
                  <a:lnTo>
                    <a:pt x="37197" y="3000157"/>
                  </a:lnTo>
                  <a:lnTo>
                    <a:pt x="27413" y="2957568"/>
                  </a:lnTo>
                  <a:lnTo>
                    <a:pt x="18395" y="2311580"/>
                  </a:lnTo>
                  <a:lnTo>
                    <a:pt x="10633" y="1711724"/>
                  </a:lnTo>
                  <a:lnTo>
                    <a:pt x="8816" y="1561735"/>
                  </a:lnTo>
                  <a:lnTo>
                    <a:pt x="7092" y="1411744"/>
                  </a:lnTo>
                  <a:lnTo>
                    <a:pt x="6005" y="1311756"/>
                  </a:lnTo>
                  <a:lnTo>
                    <a:pt x="4977" y="1211776"/>
                  </a:lnTo>
                  <a:lnTo>
                    <a:pt x="3988" y="1109807"/>
                  </a:lnTo>
                  <a:lnTo>
                    <a:pt x="3393" y="1057825"/>
                  </a:lnTo>
                  <a:lnTo>
                    <a:pt x="1438" y="901918"/>
                  </a:lnTo>
                  <a:lnTo>
                    <a:pt x="870" y="849968"/>
                  </a:lnTo>
                  <a:lnTo>
                    <a:pt x="413" y="798030"/>
                  </a:lnTo>
                  <a:lnTo>
                    <a:pt x="109" y="746108"/>
                  </a:lnTo>
                  <a:lnTo>
                    <a:pt x="0" y="694202"/>
                  </a:lnTo>
                  <a:lnTo>
                    <a:pt x="127" y="642315"/>
                  </a:lnTo>
                  <a:lnTo>
                    <a:pt x="533" y="590449"/>
                  </a:lnTo>
                  <a:lnTo>
                    <a:pt x="3042" y="352565"/>
                  </a:lnTo>
                  <a:lnTo>
                    <a:pt x="3899" y="266811"/>
                  </a:lnTo>
                  <a:lnTo>
                    <a:pt x="4276" y="233883"/>
                  </a:lnTo>
                  <a:lnTo>
                    <a:pt x="5054" y="198264"/>
                  </a:lnTo>
                  <a:lnTo>
                    <a:pt x="6514" y="162471"/>
                  </a:lnTo>
                  <a:lnTo>
                    <a:pt x="7525" y="122387"/>
                  </a:lnTo>
                  <a:lnTo>
                    <a:pt x="13012" y="83271"/>
                  </a:lnTo>
                  <a:lnTo>
                    <a:pt x="36197" y="41451"/>
                  </a:lnTo>
                  <a:lnTo>
                    <a:pt x="70741" y="10963"/>
                  </a:lnTo>
                  <a:lnTo>
                    <a:pt x="80318" y="10350"/>
                  </a:lnTo>
                  <a:lnTo>
                    <a:pt x="123918" y="0"/>
                  </a:lnTo>
                  <a:lnTo>
                    <a:pt x="171463" y="930"/>
                  </a:lnTo>
                  <a:lnTo>
                    <a:pt x="218122" y="9753"/>
                  </a:lnTo>
                  <a:lnTo>
                    <a:pt x="259063" y="23080"/>
                  </a:lnTo>
                  <a:lnTo>
                    <a:pt x="301512" y="42982"/>
                  </a:lnTo>
                  <a:lnTo>
                    <a:pt x="341988" y="67109"/>
                  </a:lnTo>
                  <a:lnTo>
                    <a:pt x="357065" y="77633"/>
                  </a:lnTo>
                  <a:lnTo>
                    <a:pt x="151219" y="130347"/>
                  </a:lnTo>
                  <a:lnTo>
                    <a:pt x="152655" y="144253"/>
                  </a:lnTo>
                  <a:lnTo>
                    <a:pt x="156343" y="186130"/>
                  </a:lnTo>
                  <a:lnTo>
                    <a:pt x="158953" y="226806"/>
                  </a:lnTo>
                  <a:lnTo>
                    <a:pt x="160934" y="268041"/>
                  </a:lnTo>
                  <a:lnTo>
                    <a:pt x="162615" y="308922"/>
                  </a:lnTo>
                  <a:lnTo>
                    <a:pt x="164405" y="349710"/>
                  </a:lnTo>
                  <a:lnTo>
                    <a:pt x="166932" y="403034"/>
                  </a:lnTo>
                  <a:lnTo>
                    <a:pt x="172344" y="509709"/>
                  </a:lnTo>
                  <a:lnTo>
                    <a:pt x="174870" y="563033"/>
                  </a:lnTo>
                  <a:lnTo>
                    <a:pt x="177038" y="616332"/>
                  </a:lnTo>
                  <a:lnTo>
                    <a:pt x="178667" y="669593"/>
                  </a:lnTo>
                  <a:lnTo>
                    <a:pt x="182615" y="820219"/>
                  </a:lnTo>
                  <a:lnTo>
                    <a:pt x="186485" y="970847"/>
                  </a:lnTo>
                  <a:lnTo>
                    <a:pt x="191537" y="1171689"/>
                  </a:lnTo>
                  <a:lnTo>
                    <a:pt x="197706" y="1422751"/>
                  </a:lnTo>
                  <a:lnTo>
                    <a:pt x="204941" y="1724046"/>
                  </a:lnTo>
                  <a:lnTo>
                    <a:pt x="229728" y="2778881"/>
                  </a:lnTo>
                  <a:lnTo>
                    <a:pt x="864453" y="2616335"/>
                  </a:lnTo>
                  <a:lnTo>
                    <a:pt x="525856" y="2835303"/>
                  </a:lnTo>
                  <a:lnTo>
                    <a:pt x="311022" y="2969636"/>
                  </a:lnTo>
                  <a:lnTo>
                    <a:pt x="181107" y="3048609"/>
                  </a:lnTo>
                  <a:lnTo>
                    <a:pt x="138742" y="3062408"/>
                  </a:lnTo>
                  <a:close/>
                </a:path>
                <a:path w="2272665" h="3062604">
                  <a:moveTo>
                    <a:pt x="864453" y="2616335"/>
                  </a:moveTo>
                  <a:lnTo>
                    <a:pt x="229728" y="2778881"/>
                  </a:lnTo>
                  <a:lnTo>
                    <a:pt x="506739" y="2602916"/>
                  </a:lnTo>
                  <a:lnTo>
                    <a:pt x="1730904" y="1802972"/>
                  </a:lnTo>
                  <a:lnTo>
                    <a:pt x="1907808" y="1690798"/>
                  </a:lnTo>
                  <a:lnTo>
                    <a:pt x="1997107" y="1636209"/>
                  </a:lnTo>
                  <a:lnTo>
                    <a:pt x="1964432" y="1608849"/>
                  </a:lnTo>
                  <a:lnTo>
                    <a:pt x="1899762" y="1553689"/>
                  </a:lnTo>
                  <a:lnTo>
                    <a:pt x="1867649" y="1526978"/>
                  </a:lnTo>
                  <a:lnTo>
                    <a:pt x="1279276" y="1049059"/>
                  </a:lnTo>
                  <a:lnTo>
                    <a:pt x="964095" y="789482"/>
                  </a:lnTo>
                  <a:lnTo>
                    <a:pt x="391203" y="310661"/>
                  </a:lnTo>
                  <a:lnTo>
                    <a:pt x="304422" y="236670"/>
                  </a:lnTo>
                  <a:lnTo>
                    <a:pt x="260030" y="200922"/>
                  </a:lnTo>
                  <a:lnTo>
                    <a:pt x="213697" y="167918"/>
                  </a:lnTo>
                  <a:lnTo>
                    <a:pt x="167307" y="138860"/>
                  </a:lnTo>
                  <a:lnTo>
                    <a:pt x="151219" y="130347"/>
                  </a:lnTo>
                  <a:lnTo>
                    <a:pt x="357065" y="77633"/>
                  </a:lnTo>
                  <a:lnTo>
                    <a:pt x="380891" y="94263"/>
                  </a:lnTo>
                  <a:lnTo>
                    <a:pt x="418618" y="123246"/>
                  </a:lnTo>
                  <a:lnTo>
                    <a:pt x="455566" y="152859"/>
                  </a:lnTo>
                  <a:lnTo>
                    <a:pt x="492134" y="181903"/>
                  </a:lnTo>
                  <a:lnTo>
                    <a:pt x="1288686" y="809440"/>
                  </a:lnTo>
                  <a:lnTo>
                    <a:pt x="1688062" y="1128480"/>
                  </a:lnTo>
                  <a:lnTo>
                    <a:pt x="2019402" y="1395778"/>
                  </a:lnTo>
                  <a:lnTo>
                    <a:pt x="2059091" y="1427032"/>
                  </a:lnTo>
                  <a:lnTo>
                    <a:pt x="2099615" y="1458242"/>
                  </a:lnTo>
                  <a:lnTo>
                    <a:pt x="2139944" y="1490009"/>
                  </a:lnTo>
                  <a:lnTo>
                    <a:pt x="2179047" y="1522936"/>
                  </a:lnTo>
                  <a:lnTo>
                    <a:pt x="2215895" y="1557624"/>
                  </a:lnTo>
                  <a:lnTo>
                    <a:pt x="2229109" y="1564934"/>
                  </a:lnTo>
                  <a:lnTo>
                    <a:pt x="2240925" y="1573770"/>
                  </a:lnTo>
                  <a:lnTo>
                    <a:pt x="2251466" y="1584298"/>
                  </a:lnTo>
                  <a:lnTo>
                    <a:pt x="2260330" y="1596291"/>
                  </a:lnTo>
                  <a:lnTo>
                    <a:pt x="2272298" y="1633436"/>
                  </a:lnTo>
                  <a:lnTo>
                    <a:pt x="2268850" y="1670499"/>
                  </a:lnTo>
                  <a:lnTo>
                    <a:pt x="2251938" y="1704005"/>
                  </a:lnTo>
                  <a:lnTo>
                    <a:pt x="2223514" y="1730481"/>
                  </a:lnTo>
                  <a:lnTo>
                    <a:pt x="1754791" y="2028562"/>
                  </a:lnTo>
                  <a:lnTo>
                    <a:pt x="864453" y="2616335"/>
                  </a:lnTo>
                  <a:close/>
                </a:path>
              </a:pathLst>
            </a:custGeom>
            <a:solidFill>
              <a:srgbClr val="FAB03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924823" y="1918444"/>
              <a:ext cx="431165" cy="810895"/>
            </a:xfrm>
            <a:custGeom>
              <a:avLst/>
              <a:gdLst/>
              <a:ahLst/>
              <a:cxnLst/>
              <a:rect l="l" t="t" r="r" b="b"/>
              <a:pathLst>
                <a:path w="431164" h="810894">
                  <a:moveTo>
                    <a:pt x="384807" y="804828"/>
                  </a:moveTo>
                  <a:lnTo>
                    <a:pt x="317448" y="801148"/>
                  </a:lnTo>
                  <a:lnTo>
                    <a:pt x="290015" y="773859"/>
                  </a:lnTo>
                  <a:lnTo>
                    <a:pt x="266927" y="730100"/>
                  </a:lnTo>
                  <a:lnTo>
                    <a:pt x="247520" y="683945"/>
                  </a:lnTo>
                  <a:lnTo>
                    <a:pt x="229846" y="636818"/>
                  </a:lnTo>
                  <a:lnTo>
                    <a:pt x="211958" y="590141"/>
                  </a:lnTo>
                  <a:lnTo>
                    <a:pt x="193769" y="545216"/>
                  </a:lnTo>
                  <a:lnTo>
                    <a:pt x="156462" y="455868"/>
                  </a:lnTo>
                  <a:lnTo>
                    <a:pt x="137901" y="411038"/>
                  </a:lnTo>
                  <a:lnTo>
                    <a:pt x="118471" y="365263"/>
                  </a:lnTo>
                  <a:lnTo>
                    <a:pt x="98792" y="319552"/>
                  </a:lnTo>
                  <a:lnTo>
                    <a:pt x="79362" y="273777"/>
                  </a:lnTo>
                  <a:lnTo>
                    <a:pt x="60675" y="227812"/>
                  </a:lnTo>
                  <a:lnTo>
                    <a:pt x="52711" y="206172"/>
                  </a:lnTo>
                  <a:lnTo>
                    <a:pt x="37342" y="163014"/>
                  </a:lnTo>
                  <a:lnTo>
                    <a:pt x="29378" y="141374"/>
                  </a:lnTo>
                  <a:lnTo>
                    <a:pt x="10472" y="93350"/>
                  </a:lnTo>
                  <a:lnTo>
                    <a:pt x="3206" y="68977"/>
                  </a:lnTo>
                  <a:lnTo>
                    <a:pt x="0" y="43167"/>
                  </a:lnTo>
                  <a:lnTo>
                    <a:pt x="6192" y="22241"/>
                  </a:lnTo>
                  <a:lnTo>
                    <a:pt x="22225" y="6461"/>
                  </a:lnTo>
                  <a:lnTo>
                    <a:pt x="43156" y="0"/>
                  </a:lnTo>
                  <a:lnTo>
                    <a:pt x="64040" y="7031"/>
                  </a:lnTo>
                  <a:lnTo>
                    <a:pt x="83283" y="24725"/>
                  </a:lnTo>
                  <a:lnTo>
                    <a:pt x="98780" y="44303"/>
                  </a:lnTo>
                  <a:lnTo>
                    <a:pt x="112299" y="65445"/>
                  </a:lnTo>
                  <a:lnTo>
                    <a:pt x="125608" y="87831"/>
                  </a:lnTo>
                  <a:lnTo>
                    <a:pt x="150692" y="126959"/>
                  </a:lnTo>
                  <a:lnTo>
                    <a:pt x="175408" y="166711"/>
                  </a:lnTo>
                  <a:lnTo>
                    <a:pt x="199807" y="210387"/>
                  </a:lnTo>
                  <a:lnTo>
                    <a:pt x="222797" y="254755"/>
                  </a:lnTo>
                  <a:lnTo>
                    <a:pt x="267338" y="344057"/>
                  </a:lnTo>
                  <a:lnTo>
                    <a:pt x="289399" y="388751"/>
                  </a:lnTo>
                  <a:lnTo>
                    <a:pt x="310763" y="433821"/>
                  </a:lnTo>
                  <a:lnTo>
                    <a:pt x="331663" y="479142"/>
                  </a:lnTo>
                  <a:lnTo>
                    <a:pt x="352331" y="524589"/>
                  </a:lnTo>
                  <a:lnTo>
                    <a:pt x="374469" y="571300"/>
                  </a:lnTo>
                  <a:lnTo>
                    <a:pt x="396548" y="618820"/>
                  </a:lnTo>
                  <a:lnTo>
                    <a:pt x="416211" y="667222"/>
                  </a:lnTo>
                  <a:lnTo>
                    <a:pt x="431099" y="716583"/>
                  </a:lnTo>
                  <a:lnTo>
                    <a:pt x="430611" y="755525"/>
                  </a:lnTo>
                  <a:lnTo>
                    <a:pt x="413269" y="785684"/>
                  </a:lnTo>
                  <a:lnTo>
                    <a:pt x="384807" y="804828"/>
                  </a:lnTo>
                  <a:close/>
                </a:path>
              </a:pathLst>
            </a:custGeom>
            <a:solidFill>
              <a:srgbClr val="EC1B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17691" y="2845614"/>
              <a:ext cx="167758" cy="159179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2580386" y="870203"/>
              <a:ext cx="1024890" cy="900430"/>
            </a:xfrm>
            <a:custGeom>
              <a:avLst/>
              <a:gdLst/>
              <a:ahLst/>
              <a:cxnLst/>
              <a:rect l="l" t="t" r="r" b="b"/>
              <a:pathLst>
                <a:path w="1024889" h="900430">
                  <a:moveTo>
                    <a:pt x="119976" y="44145"/>
                  </a:moveTo>
                  <a:lnTo>
                    <a:pt x="101587" y="7124"/>
                  </a:lnTo>
                  <a:lnTo>
                    <a:pt x="77673" y="0"/>
                  </a:lnTo>
                  <a:lnTo>
                    <a:pt x="63690" y="1524"/>
                  </a:lnTo>
                  <a:lnTo>
                    <a:pt x="34963" y="31381"/>
                  </a:lnTo>
                  <a:lnTo>
                    <a:pt x="24955" y="76898"/>
                  </a:lnTo>
                  <a:lnTo>
                    <a:pt x="18618" y="123774"/>
                  </a:lnTo>
                  <a:lnTo>
                    <a:pt x="14668" y="171272"/>
                  </a:lnTo>
                  <a:lnTo>
                    <a:pt x="11823" y="218605"/>
                  </a:lnTo>
                  <a:lnTo>
                    <a:pt x="8813" y="265036"/>
                  </a:lnTo>
                  <a:lnTo>
                    <a:pt x="4686" y="320814"/>
                  </a:lnTo>
                  <a:lnTo>
                    <a:pt x="990" y="406120"/>
                  </a:lnTo>
                  <a:lnTo>
                    <a:pt x="0" y="436295"/>
                  </a:lnTo>
                  <a:lnTo>
                    <a:pt x="1295" y="466140"/>
                  </a:lnTo>
                  <a:lnTo>
                    <a:pt x="6997" y="494588"/>
                  </a:lnTo>
                  <a:lnTo>
                    <a:pt x="13792" y="505904"/>
                  </a:lnTo>
                  <a:lnTo>
                    <a:pt x="25666" y="511746"/>
                  </a:lnTo>
                  <a:lnTo>
                    <a:pt x="38646" y="510565"/>
                  </a:lnTo>
                  <a:lnTo>
                    <a:pt x="58750" y="475475"/>
                  </a:lnTo>
                  <a:lnTo>
                    <a:pt x="69913" y="421246"/>
                  </a:lnTo>
                  <a:lnTo>
                    <a:pt x="78879" y="365518"/>
                  </a:lnTo>
                  <a:lnTo>
                    <a:pt x="90868" y="279971"/>
                  </a:lnTo>
                  <a:lnTo>
                    <a:pt x="97764" y="233273"/>
                  </a:lnTo>
                  <a:lnTo>
                    <a:pt x="105638" y="186055"/>
                  </a:lnTo>
                  <a:lnTo>
                    <a:pt x="112979" y="138607"/>
                  </a:lnTo>
                  <a:lnTo>
                    <a:pt x="118262" y="91211"/>
                  </a:lnTo>
                  <a:lnTo>
                    <a:pt x="119976" y="44145"/>
                  </a:lnTo>
                  <a:close/>
                </a:path>
                <a:path w="1024889" h="900430">
                  <a:moveTo>
                    <a:pt x="702983" y="272427"/>
                  </a:moveTo>
                  <a:lnTo>
                    <a:pt x="689711" y="244068"/>
                  </a:lnTo>
                  <a:lnTo>
                    <a:pt x="662647" y="231013"/>
                  </a:lnTo>
                  <a:lnTo>
                    <a:pt x="632142" y="244271"/>
                  </a:lnTo>
                  <a:lnTo>
                    <a:pt x="596747" y="282359"/>
                  </a:lnTo>
                  <a:lnTo>
                    <a:pt x="562673" y="321538"/>
                  </a:lnTo>
                  <a:lnTo>
                    <a:pt x="529971" y="361835"/>
                  </a:lnTo>
                  <a:lnTo>
                    <a:pt x="498690" y="403339"/>
                  </a:lnTo>
                  <a:lnTo>
                    <a:pt x="468871" y="446087"/>
                  </a:lnTo>
                  <a:lnTo>
                    <a:pt x="440626" y="488010"/>
                  </a:lnTo>
                  <a:lnTo>
                    <a:pt x="412711" y="531063"/>
                  </a:lnTo>
                  <a:lnTo>
                    <a:pt x="386702" y="575386"/>
                  </a:lnTo>
                  <a:lnTo>
                    <a:pt x="364197" y="621106"/>
                  </a:lnTo>
                  <a:lnTo>
                    <a:pt x="346786" y="668375"/>
                  </a:lnTo>
                  <a:lnTo>
                    <a:pt x="348183" y="682777"/>
                  </a:lnTo>
                  <a:lnTo>
                    <a:pt x="357441" y="692785"/>
                  </a:lnTo>
                  <a:lnTo>
                    <a:pt x="370522" y="695998"/>
                  </a:lnTo>
                  <a:lnTo>
                    <a:pt x="383349" y="690029"/>
                  </a:lnTo>
                  <a:lnTo>
                    <a:pt x="416077" y="653872"/>
                  </a:lnTo>
                  <a:lnTo>
                    <a:pt x="446443" y="615327"/>
                  </a:lnTo>
                  <a:lnTo>
                    <a:pt x="475488" y="575487"/>
                  </a:lnTo>
                  <a:lnTo>
                    <a:pt x="504291" y="535470"/>
                  </a:lnTo>
                  <a:lnTo>
                    <a:pt x="533908" y="496392"/>
                  </a:lnTo>
                  <a:lnTo>
                    <a:pt x="565099" y="457695"/>
                  </a:lnTo>
                  <a:lnTo>
                    <a:pt x="596531" y="419252"/>
                  </a:lnTo>
                  <a:lnTo>
                    <a:pt x="628167" y="381012"/>
                  </a:lnTo>
                  <a:lnTo>
                    <a:pt x="660031" y="342950"/>
                  </a:lnTo>
                  <a:lnTo>
                    <a:pt x="692111" y="305041"/>
                  </a:lnTo>
                  <a:lnTo>
                    <a:pt x="702983" y="272427"/>
                  </a:lnTo>
                  <a:close/>
                </a:path>
                <a:path w="1024889" h="900430">
                  <a:moveTo>
                    <a:pt x="1024597" y="769874"/>
                  </a:moveTo>
                  <a:lnTo>
                    <a:pt x="1011872" y="747903"/>
                  </a:lnTo>
                  <a:lnTo>
                    <a:pt x="988199" y="740244"/>
                  </a:lnTo>
                  <a:lnTo>
                    <a:pt x="938466" y="747483"/>
                  </a:lnTo>
                  <a:lnTo>
                    <a:pt x="889863" y="758380"/>
                  </a:lnTo>
                  <a:lnTo>
                    <a:pt x="841781" y="771791"/>
                  </a:lnTo>
                  <a:lnTo>
                    <a:pt x="793572" y="786561"/>
                  </a:lnTo>
                  <a:lnTo>
                    <a:pt x="746518" y="801382"/>
                  </a:lnTo>
                  <a:lnTo>
                    <a:pt x="699592" y="816889"/>
                  </a:lnTo>
                  <a:lnTo>
                    <a:pt x="653122" y="833729"/>
                  </a:lnTo>
                  <a:lnTo>
                    <a:pt x="607491" y="852538"/>
                  </a:lnTo>
                  <a:lnTo>
                    <a:pt x="595744" y="880935"/>
                  </a:lnTo>
                  <a:lnTo>
                    <a:pt x="604113" y="895045"/>
                  </a:lnTo>
                  <a:lnTo>
                    <a:pt x="619696" y="900176"/>
                  </a:lnTo>
                  <a:lnTo>
                    <a:pt x="668655" y="894346"/>
                  </a:lnTo>
                  <a:lnTo>
                    <a:pt x="717435" y="886599"/>
                  </a:lnTo>
                  <a:lnTo>
                    <a:pt x="766038" y="877557"/>
                  </a:lnTo>
                  <a:lnTo>
                    <a:pt x="814412" y="867930"/>
                  </a:lnTo>
                  <a:lnTo>
                    <a:pt x="863676" y="857326"/>
                  </a:lnTo>
                  <a:lnTo>
                    <a:pt x="912241" y="845781"/>
                  </a:lnTo>
                  <a:lnTo>
                    <a:pt x="960081" y="831913"/>
                  </a:lnTo>
                  <a:lnTo>
                    <a:pt x="1007173" y="814336"/>
                  </a:lnTo>
                  <a:lnTo>
                    <a:pt x="1024597" y="769874"/>
                  </a:lnTo>
                  <a:close/>
                </a:path>
              </a:pathLst>
            </a:custGeom>
            <a:solidFill>
              <a:srgbClr val="EC1B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/>
          <p:nvPr/>
        </p:nvSpPr>
        <p:spPr>
          <a:xfrm>
            <a:off x="684498" y="2458160"/>
            <a:ext cx="475615" cy="152400"/>
          </a:xfrm>
          <a:custGeom>
            <a:avLst/>
            <a:gdLst/>
            <a:ahLst/>
            <a:cxnLst/>
            <a:rect l="l" t="t" r="r" b="b"/>
            <a:pathLst>
              <a:path w="475615" h="152400">
                <a:moveTo>
                  <a:pt x="244309" y="108134"/>
                </a:moveTo>
                <a:lnTo>
                  <a:pt x="191236" y="121263"/>
                </a:lnTo>
                <a:lnTo>
                  <a:pt x="138189" y="133724"/>
                </a:lnTo>
                <a:lnTo>
                  <a:pt x="84822" y="144417"/>
                </a:lnTo>
                <a:lnTo>
                  <a:pt x="30787" y="152241"/>
                </a:lnTo>
                <a:lnTo>
                  <a:pt x="8306" y="145553"/>
                </a:lnTo>
                <a:lnTo>
                  <a:pt x="0" y="125587"/>
                </a:lnTo>
                <a:lnTo>
                  <a:pt x="5213" y="102687"/>
                </a:lnTo>
                <a:lnTo>
                  <a:pt x="74982" y="71119"/>
                </a:lnTo>
                <a:lnTo>
                  <a:pt x="127155" y="57957"/>
                </a:lnTo>
                <a:lnTo>
                  <a:pt x="179773" y="46530"/>
                </a:lnTo>
                <a:lnTo>
                  <a:pt x="232797" y="35661"/>
                </a:lnTo>
                <a:lnTo>
                  <a:pt x="286076" y="25784"/>
                </a:lnTo>
                <a:lnTo>
                  <a:pt x="339455" y="17334"/>
                </a:lnTo>
                <a:lnTo>
                  <a:pt x="392899" y="9133"/>
                </a:lnTo>
                <a:lnTo>
                  <a:pt x="446368" y="0"/>
                </a:lnTo>
                <a:lnTo>
                  <a:pt x="465269" y="3761"/>
                </a:lnTo>
                <a:lnTo>
                  <a:pt x="475057" y="18116"/>
                </a:lnTo>
                <a:lnTo>
                  <a:pt x="473465" y="34989"/>
                </a:lnTo>
                <a:lnTo>
                  <a:pt x="458226" y="46304"/>
                </a:lnTo>
                <a:lnTo>
                  <a:pt x="404692" y="61808"/>
                </a:lnTo>
                <a:lnTo>
                  <a:pt x="351458" y="77963"/>
                </a:lnTo>
                <a:lnTo>
                  <a:pt x="298128" y="93746"/>
                </a:lnTo>
                <a:lnTo>
                  <a:pt x="244309" y="108134"/>
                </a:lnTo>
                <a:close/>
              </a:path>
            </a:pathLst>
          </a:custGeom>
          <a:solidFill>
            <a:srgbClr val="EC1B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65839" y="2776548"/>
            <a:ext cx="356235" cy="314960"/>
          </a:xfrm>
          <a:custGeom>
            <a:avLst/>
            <a:gdLst/>
            <a:ahLst/>
            <a:cxnLst/>
            <a:rect l="l" t="t" r="r" b="b"/>
            <a:pathLst>
              <a:path w="356234" h="314960">
                <a:moveTo>
                  <a:pt x="62984" y="309935"/>
                </a:moveTo>
                <a:lnTo>
                  <a:pt x="33501" y="314479"/>
                </a:lnTo>
                <a:lnTo>
                  <a:pt x="9654" y="297424"/>
                </a:lnTo>
                <a:lnTo>
                  <a:pt x="0" y="270259"/>
                </a:lnTo>
                <a:lnTo>
                  <a:pt x="13096" y="244471"/>
                </a:lnTo>
                <a:lnTo>
                  <a:pt x="54632" y="212276"/>
                </a:lnTo>
                <a:lnTo>
                  <a:pt x="95944" y="179832"/>
                </a:lnTo>
                <a:lnTo>
                  <a:pt x="136929" y="147027"/>
                </a:lnTo>
                <a:lnTo>
                  <a:pt x="177486" y="113752"/>
                </a:lnTo>
                <a:lnTo>
                  <a:pt x="217513" y="79898"/>
                </a:lnTo>
                <a:lnTo>
                  <a:pt x="256906" y="45355"/>
                </a:lnTo>
                <a:lnTo>
                  <a:pt x="295566" y="10013"/>
                </a:lnTo>
                <a:lnTo>
                  <a:pt x="322326" y="0"/>
                </a:lnTo>
                <a:lnTo>
                  <a:pt x="345435" y="11076"/>
                </a:lnTo>
                <a:lnTo>
                  <a:pt x="356227" y="34425"/>
                </a:lnTo>
                <a:lnTo>
                  <a:pt x="346034" y="61232"/>
                </a:lnTo>
                <a:lnTo>
                  <a:pt x="308986" y="100604"/>
                </a:lnTo>
                <a:lnTo>
                  <a:pt x="270979" y="138877"/>
                </a:lnTo>
                <a:lnTo>
                  <a:pt x="231911" y="175942"/>
                </a:lnTo>
                <a:lnTo>
                  <a:pt x="191679" y="211690"/>
                </a:lnTo>
                <a:lnTo>
                  <a:pt x="150182" y="246011"/>
                </a:lnTo>
                <a:lnTo>
                  <a:pt x="107318" y="278796"/>
                </a:lnTo>
                <a:lnTo>
                  <a:pt x="62984" y="309935"/>
                </a:lnTo>
                <a:close/>
              </a:path>
            </a:pathLst>
          </a:custGeom>
          <a:solidFill>
            <a:srgbClr val="EC1B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62667" y="1997084"/>
            <a:ext cx="460375" cy="182880"/>
          </a:xfrm>
          <a:custGeom>
            <a:avLst/>
            <a:gdLst/>
            <a:ahLst/>
            <a:cxnLst/>
            <a:rect l="l" t="t" r="r" b="b"/>
            <a:pathLst>
              <a:path w="460375" h="182880">
                <a:moveTo>
                  <a:pt x="440613" y="182434"/>
                </a:moveTo>
                <a:lnTo>
                  <a:pt x="387888" y="173987"/>
                </a:lnTo>
                <a:lnTo>
                  <a:pt x="335471" y="163554"/>
                </a:lnTo>
                <a:lnTo>
                  <a:pt x="283344" y="151477"/>
                </a:lnTo>
                <a:lnTo>
                  <a:pt x="231487" y="138099"/>
                </a:lnTo>
                <a:lnTo>
                  <a:pt x="179881" y="123766"/>
                </a:lnTo>
                <a:lnTo>
                  <a:pt x="128506" y="108820"/>
                </a:lnTo>
                <a:lnTo>
                  <a:pt x="26372" y="78465"/>
                </a:lnTo>
                <a:lnTo>
                  <a:pt x="0" y="27771"/>
                </a:lnTo>
                <a:lnTo>
                  <a:pt x="17278" y="3478"/>
                </a:lnTo>
                <a:lnTo>
                  <a:pt x="49268" y="0"/>
                </a:lnTo>
                <a:lnTo>
                  <a:pt x="151173" y="32000"/>
                </a:lnTo>
                <a:lnTo>
                  <a:pt x="202294" y="48299"/>
                </a:lnTo>
                <a:lnTo>
                  <a:pt x="253257" y="65210"/>
                </a:lnTo>
                <a:lnTo>
                  <a:pt x="303860" y="83038"/>
                </a:lnTo>
                <a:lnTo>
                  <a:pt x="353902" y="102092"/>
                </a:lnTo>
                <a:lnTo>
                  <a:pt x="403180" y="122680"/>
                </a:lnTo>
                <a:lnTo>
                  <a:pt x="451493" y="145109"/>
                </a:lnTo>
                <a:lnTo>
                  <a:pt x="459800" y="167916"/>
                </a:lnTo>
                <a:lnTo>
                  <a:pt x="453015" y="178916"/>
                </a:lnTo>
                <a:lnTo>
                  <a:pt x="440613" y="182434"/>
                </a:lnTo>
                <a:close/>
              </a:path>
            </a:pathLst>
          </a:custGeom>
          <a:solidFill>
            <a:srgbClr val="EC1B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4056856" y="1739353"/>
            <a:ext cx="2524760" cy="495934"/>
          </a:xfrm>
          <a:custGeom>
            <a:avLst/>
            <a:gdLst/>
            <a:ahLst/>
            <a:cxnLst/>
            <a:rect l="l" t="t" r="r" b="b"/>
            <a:pathLst>
              <a:path w="2524759" h="495935">
                <a:moveTo>
                  <a:pt x="2524341" y="346405"/>
                </a:moveTo>
                <a:lnTo>
                  <a:pt x="2516962" y="296849"/>
                </a:lnTo>
                <a:lnTo>
                  <a:pt x="2502916" y="240055"/>
                </a:lnTo>
                <a:lnTo>
                  <a:pt x="2484285" y="183248"/>
                </a:lnTo>
                <a:lnTo>
                  <a:pt x="2463139" y="133692"/>
                </a:lnTo>
                <a:lnTo>
                  <a:pt x="2441587" y="98653"/>
                </a:lnTo>
                <a:lnTo>
                  <a:pt x="2371026" y="78092"/>
                </a:lnTo>
                <a:lnTo>
                  <a:pt x="2320328" y="71158"/>
                </a:lnTo>
                <a:lnTo>
                  <a:pt x="2269617" y="64541"/>
                </a:lnTo>
                <a:lnTo>
                  <a:pt x="2218880" y="58254"/>
                </a:lnTo>
                <a:lnTo>
                  <a:pt x="2168118" y="52273"/>
                </a:lnTo>
                <a:lnTo>
                  <a:pt x="2117331" y="46634"/>
                </a:lnTo>
                <a:lnTo>
                  <a:pt x="2066531" y="41313"/>
                </a:lnTo>
                <a:lnTo>
                  <a:pt x="2015693" y="36309"/>
                </a:lnTo>
                <a:lnTo>
                  <a:pt x="1964842" y="31623"/>
                </a:lnTo>
                <a:lnTo>
                  <a:pt x="1913966" y="27266"/>
                </a:lnTo>
                <a:lnTo>
                  <a:pt x="1863064" y="23241"/>
                </a:lnTo>
                <a:lnTo>
                  <a:pt x="1812137" y="19532"/>
                </a:lnTo>
                <a:lnTo>
                  <a:pt x="1761197" y="16141"/>
                </a:lnTo>
                <a:lnTo>
                  <a:pt x="1710220" y="13068"/>
                </a:lnTo>
                <a:lnTo>
                  <a:pt x="1659229" y="10325"/>
                </a:lnTo>
                <a:lnTo>
                  <a:pt x="1608213" y="7912"/>
                </a:lnTo>
                <a:lnTo>
                  <a:pt x="1557172" y="5816"/>
                </a:lnTo>
                <a:lnTo>
                  <a:pt x="1506105" y="4038"/>
                </a:lnTo>
                <a:lnTo>
                  <a:pt x="1455026" y="2590"/>
                </a:lnTo>
                <a:lnTo>
                  <a:pt x="1403921" y="1460"/>
                </a:lnTo>
                <a:lnTo>
                  <a:pt x="1352778" y="647"/>
                </a:lnTo>
                <a:lnTo>
                  <a:pt x="1301623" y="165"/>
                </a:lnTo>
                <a:lnTo>
                  <a:pt x="1250454" y="0"/>
                </a:lnTo>
                <a:lnTo>
                  <a:pt x="1199273" y="165"/>
                </a:lnTo>
                <a:lnTo>
                  <a:pt x="1148118" y="647"/>
                </a:lnTo>
                <a:lnTo>
                  <a:pt x="1096987" y="1460"/>
                </a:lnTo>
                <a:lnTo>
                  <a:pt x="1045870" y="2590"/>
                </a:lnTo>
                <a:lnTo>
                  <a:pt x="994791" y="4038"/>
                </a:lnTo>
                <a:lnTo>
                  <a:pt x="943724" y="5816"/>
                </a:lnTo>
                <a:lnTo>
                  <a:pt x="892683" y="7912"/>
                </a:lnTo>
                <a:lnTo>
                  <a:pt x="841667" y="10325"/>
                </a:lnTo>
                <a:lnTo>
                  <a:pt x="790676" y="13068"/>
                </a:lnTo>
                <a:lnTo>
                  <a:pt x="739698" y="16141"/>
                </a:lnTo>
                <a:lnTo>
                  <a:pt x="688759" y="19532"/>
                </a:lnTo>
                <a:lnTo>
                  <a:pt x="637832" y="23241"/>
                </a:lnTo>
                <a:lnTo>
                  <a:pt x="586930" y="27266"/>
                </a:lnTo>
                <a:lnTo>
                  <a:pt x="536054" y="31623"/>
                </a:lnTo>
                <a:lnTo>
                  <a:pt x="485203" y="36309"/>
                </a:lnTo>
                <a:lnTo>
                  <a:pt x="434365" y="41313"/>
                </a:lnTo>
                <a:lnTo>
                  <a:pt x="383565" y="46634"/>
                </a:lnTo>
                <a:lnTo>
                  <a:pt x="332778" y="52273"/>
                </a:lnTo>
                <a:lnTo>
                  <a:pt x="282016" y="58254"/>
                </a:lnTo>
                <a:lnTo>
                  <a:pt x="231279" y="64541"/>
                </a:lnTo>
                <a:lnTo>
                  <a:pt x="180568" y="71158"/>
                </a:lnTo>
                <a:lnTo>
                  <a:pt x="129870" y="78092"/>
                </a:lnTo>
                <a:lnTo>
                  <a:pt x="79197" y="85356"/>
                </a:lnTo>
                <a:lnTo>
                  <a:pt x="65570" y="133692"/>
                </a:lnTo>
                <a:lnTo>
                  <a:pt x="72161" y="177990"/>
                </a:lnTo>
                <a:lnTo>
                  <a:pt x="64300" y="179057"/>
                </a:lnTo>
                <a:lnTo>
                  <a:pt x="13627" y="186321"/>
                </a:lnTo>
                <a:lnTo>
                  <a:pt x="1397" y="199618"/>
                </a:lnTo>
                <a:lnTo>
                  <a:pt x="0" y="234657"/>
                </a:lnTo>
                <a:lnTo>
                  <a:pt x="7366" y="284213"/>
                </a:lnTo>
                <a:lnTo>
                  <a:pt x="21424" y="341020"/>
                </a:lnTo>
                <a:lnTo>
                  <a:pt x="40055" y="397814"/>
                </a:lnTo>
                <a:lnTo>
                  <a:pt x="61201" y="447370"/>
                </a:lnTo>
                <a:lnTo>
                  <a:pt x="82753" y="482422"/>
                </a:lnTo>
                <a:lnTo>
                  <a:pt x="102641" y="495706"/>
                </a:lnTo>
                <a:lnTo>
                  <a:pt x="153568" y="491159"/>
                </a:lnTo>
                <a:lnTo>
                  <a:pt x="204495" y="486816"/>
                </a:lnTo>
                <a:lnTo>
                  <a:pt x="255409" y="482676"/>
                </a:lnTo>
                <a:lnTo>
                  <a:pt x="306336" y="478739"/>
                </a:lnTo>
                <a:lnTo>
                  <a:pt x="357263" y="474992"/>
                </a:lnTo>
                <a:lnTo>
                  <a:pt x="408190" y="471462"/>
                </a:lnTo>
                <a:lnTo>
                  <a:pt x="459105" y="468122"/>
                </a:lnTo>
                <a:lnTo>
                  <a:pt x="510032" y="464997"/>
                </a:lnTo>
                <a:lnTo>
                  <a:pt x="560959" y="462064"/>
                </a:lnTo>
                <a:lnTo>
                  <a:pt x="611886" y="459333"/>
                </a:lnTo>
                <a:lnTo>
                  <a:pt x="662800" y="456806"/>
                </a:lnTo>
                <a:lnTo>
                  <a:pt x="713727" y="454482"/>
                </a:lnTo>
                <a:lnTo>
                  <a:pt x="764654" y="452361"/>
                </a:lnTo>
                <a:lnTo>
                  <a:pt x="815581" y="450443"/>
                </a:lnTo>
                <a:lnTo>
                  <a:pt x="866495" y="448729"/>
                </a:lnTo>
                <a:lnTo>
                  <a:pt x="917422" y="447205"/>
                </a:lnTo>
                <a:lnTo>
                  <a:pt x="968349" y="445897"/>
                </a:lnTo>
                <a:lnTo>
                  <a:pt x="1019263" y="444779"/>
                </a:lnTo>
                <a:lnTo>
                  <a:pt x="1070190" y="443877"/>
                </a:lnTo>
                <a:lnTo>
                  <a:pt x="1121117" y="443166"/>
                </a:lnTo>
                <a:lnTo>
                  <a:pt x="1172044" y="442658"/>
                </a:lnTo>
                <a:lnTo>
                  <a:pt x="1222959" y="442353"/>
                </a:lnTo>
                <a:lnTo>
                  <a:pt x="1273886" y="442252"/>
                </a:lnTo>
                <a:lnTo>
                  <a:pt x="1324813" y="442353"/>
                </a:lnTo>
                <a:lnTo>
                  <a:pt x="1375740" y="442658"/>
                </a:lnTo>
                <a:lnTo>
                  <a:pt x="1426654" y="443166"/>
                </a:lnTo>
                <a:lnTo>
                  <a:pt x="1477581" y="443877"/>
                </a:lnTo>
                <a:lnTo>
                  <a:pt x="1528508" y="444779"/>
                </a:lnTo>
                <a:lnTo>
                  <a:pt x="1579435" y="445897"/>
                </a:lnTo>
                <a:lnTo>
                  <a:pt x="1630349" y="447205"/>
                </a:lnTo>
                <a:lnTo>
                  <a:pt x="1681276" y="448729"/>
                </a:lnTo>
                <a:lnTo>
                  <a:pt x="1732203" y="450443"/>
                </a:lnTo>
                <a:lnTo>
                  <a:pt x="1783130" y="452361"/>
                </a:lnTo>
                <a:lnTo>
                  <a:pt x="1834045" y="454482"/>
                </a:lnTo>
                <a:lnTo>
                  <a:pt x="1884972" y="456806"/>
                </a:lnTo>
                <a:lnTo>
                  <a:pt x="1935899" y="459333"/>
                </a:lnTo>
                <a:lnTo>
                  <a:pt x="1986826" y="462064"/>
                </a:lnTo>
                <a:lnTo>
                  <a:pt x="2037740" y="464997"/>
                </a:lnTo>
                <a:lnTo>
                  <a:pt x="2088667" y="468122"/>
                </a:lnTo>
                <a:lnTo>
                  <a:pt x="2139594" y="471462"/>
                </a:lnTo>
                <a:lnTo>
                  <a:pt x="2190521" y="474992"/>
                </a:lnTo>
                <a:lnTo>
                  <a:pt x="2241435" y="478739"/>
                </a:lnTo>
                <a:lnTo>
                  <a:pt x="2292362" y="482676"/>
                </a:lnTo>
                <a:lnTo>
                  <a:pt x="2343289" y="486816"/>
                </a:lnTo>
                <a:lnTo>
                  <a:pt x="2394216" y="491159"/>
                </a:lnTo>
                <a:lnTo>
                  <a:pt x="2445131" y="495706"/>
                </a:lnTo>
                <a:lnTo>
                  <a:pt x="2457373" y="482422"/>
                </a:lnTo>
                <a:lnTo>
                  <a:pt x="2458758" y="447370"/>
                </a:lnTo>
                <a:lnTo>
                  <a:pt x="2451392" y="397814"/>
                </a:lnTo>
                <a:lnTo>
                  <a:pt x="2449284" y="389305"/>
                </a:lnTo>
                <a:lnTo>
                  <a:pt x="2459786" y="390194"/>
                </a:lnTo>
                <a:lnTo>
                  <a:pt x="2510701" y="394741"/>
                </a:lnTo>
                <a:lnTo>
                  <a:pt x="2522944" y="381457"/>
                </a:lnTo>
                <a:lnTo>
                  <a:pt x="2524341" y="346405"/>
                </a:lnTo>
                <a:close/>
              </a:path>
            </a:pathLst>
          </a:custGeom>
          <a:solidFill>
            <a:srgbClr val="48C2C4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3442037" y="1575285"/>
            <a:ext cx="13381990" cy="3359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15100"/>
              </a:lnSpc>
              <a:spcBef>
                <a:spcPts val="100"/>
              </a:spcBef>
            </a:pPr>
            <a:r>
              <a:rPr sz="3800" i="0" spc="-105" dirty="0">
                <a:latin typeface="Trebuchet MS"/>
                <a:cs typeface="Trebuchet MS"/>
              </a:rPr>
              <a:t>Los</a:t>
            </a:r>
            <a:r>
              <a:rPr sz="3800" i="0" spc="-95" dirty="0">
                <a:latin typeface="Trebuchet MS"/>
                <a:cs typeface="Trebuchet MS"/>
              </a:rPr>
              <a:t> </a:t>
            </a:r>
            <a:r>
              <a:rPr sz="3800" b="1" i="0" dirty="0">
                <a:latin typeface="Trebuchet MS"/>
                <a:cs typeface="Trebuchet MS"/>
              </a:rPr>
              <a:t>exámenes</a:t>
            </a:r>
            <a:r>
              <a:rPr sz="3800" b="1" i="0" spc="-165" dirty="0">
                <a:latin typeface="Trebuchet MS"/>
                <a:cs typeface="Trebuchet MS"/>
              </a:rPr>
              <a:t> </a:t>
            </a:r>
            <a:r>
              <a:rPr sz="3800" i="0" dirty="0">
                <a:latin typeface="Trebuchet MS"/>
                <a:cs typeface="Trebuchet MS"/>
              </a:rPr>
              <a:t>se</a:t>
            </a:r>
            <a:r>
              <a:rPr sz="3800" i="0" spc="-90" dirty="0">
                <a:latin typeface="Trebuchet MS"/>
                <a:cs typeface="Trebuchet MS"/>
              </a:rPr>
              <a:t> realizan </a:t>
            </a:r>
            <a:r>
              <a:rPr sz="3800" i="0" spc="-114" dirty="0">
                <a:latin typeface="Trebuchet MS"/>
                <a:cs typeface="Trebuchet MS"/>
              </a:rPr>
              <a:t>oficialmente</a:t>
            </a:r>
            <a:r>
              <a:rPr sz="3800" i="0" spc="-90" dirty="0">
                <a:latin typeface="Trebuchet MS"/>
                <a:cs typeface="Trebuchet MS"/>
              </a:rPr>
              <a:t> </a:t>
            </a:r>
            <a:r>
              <a:rPr sz="3800" i="0" dirty="0">
                <a:latin typeface="Trebuchet MS"/>
                <a:cs typeface="Trebuchet MS"/>
              </a:rPr>
              <a:t>de</a:t>
            </a:r>
            <a:r>
              <a:rPr sz="3800" i="0" spc="-90" dirty="0">
                <a:latin typeface="Trebuchet MS"/>
                <a:cs typeface="Trebuchet MS"/>
              </a:rPr>
              <a:t> </a:t>
            </a:r>
            <a:r>
              <a:rPr sz="3800" i="0" spc="-60" dirty="0">
                <a:latin typeface="Trebuchet MS"/>
                <a:cs typeface="Trebuchet MS"/>
              </a:rPr>
              <a:t>manera</a:t>
            </a:r>
            <a:r>
              <a:rPr sz="3800" i="0" spc="-90" dirty="0">
                <a:latin typeface="Trebuchet MS"/>
                <a:cs typeface="Trebuchet MS"/>
              </a:rPr>
              <a:t> </a:t>
            </a:r>
            <a:r>
              <a:rPr sz="3800" b="1" i="0" dirty="0">
                <a:latin typeface="Trebuchet MS"/>
                <a:cs typeface="Trebuchet MS"/>
              </a:rPr>
              <a:t>presencial</a:t>
            </a:r>
            <a:r>
              <a:rPr sz="3800" b="1" i="0" spc="-90" dirty="0">
                <a:latin typeface="Trebuchet MS"/>
                <a:cs typeface="Trebuchet MS"/>
              </a:rPr>
              <a:t> </a:t>
            </a:r>
            <a:r>
              <a:rPr sz="3800" i="0" spc="-315" dirty="0">
                <a:latin typeface="Trebuchet MS"/>
                <a:cs typeface="Trebuchet MS"/>
              </a:rPr>
              <a:t>y </a:t>
            </a:r>
            <a:r>
              <a:rPr sz="3800" i="0" spc="-95" dirty="0">
                <a:latin typeface="Trebuchet MS"/>
                <a:cs typeface="Trebuchet MS"/>
              </a:rPr>
              <a:t>cualquier</a:t>
            </a:r>
            <a:r>
              <a:rPr sz="3800" i="0" spc="-190" dirty="0">
                <a:latin typeface="Trebuchet MS"/>
                <a:cs typeface="Trebuchet MS"/>
              </a:rPr>
              <a:t> </a:t>
            </a:r>
            <a:r>
              <a:rPr sz="3800" i="0" spc="-75" dirty="0">
                <a:latin typeface="Trebuchet MS"/>
                <a:cs typeface="Trebuchet MS"/>
              </a:rPr>
              <a:t>otra</a:t>
            </a:r>
            <a:r>
              <a:rPr sz="3800" i="0" spc="-185" dirty="0">
                <a:latin typeface="Trebuchet MS"/>
                <a:cs typeface="Trebuchet MS"/>
              </a:rPr>
              <a:t> </a:t>
            </a:r>
            <a:r>
              <a:rPr sz="3800" i="0" spc="-25" dirty="0">
                <a:latin typeface="Trebuchet MS"/>
                <a:cs typeface="Trebuchet MS"/>
              </a:rPr>
              <a:t>modalidad</a:t>
            </a:r>
            <a:r>
              <a:rPr sz="3800" i="0" spc="-185" dirty="0">
                <a:latin typeface="Trebuchet MS"/>
                <a:cs typeface="Trebuchet MS"/>
              </a:rPr>
              <a:t> </a:t>
            </a:r>
            <a:r>
              <a:rPr sz="3800" i="0" dirty="0">
                <a:latin typeface="Trebuchet MS"/>
                <a:cs typeface="Trebuchet MS"/>
              </a:rPr>
              <a:t>puede</a:t>
            </a:r>
            <a:r>
              <a:rPr sz="3800" i="0" spc="-190" dirty="0">
                <a:latin typeface="Trebuchet MS"/>
                <a:cs typeface="Trebuchet MS"/>
              </a:rPr>
              <a:t> </a:t>
            </a:r>
            <a:r>
              <a:rPr sz="3800" i="0" spc="-95" dirty="0">
                <a:latin typeface="Trebuchet MS"/>
                <a:cs typeface="Trebuchet MS"/>
              </a:rPr>
              <a:t>ser</a:t>
            </a:r>
            <a:r>
              <a:rPr sz="3800" i="0" spc="-185" dirty="0">
                <a:latin typeface="Trebuchet MS"/>
                <a:cs typeface="Trebuchet MS"/>
              </a:rPr>
              <a:t> </a:t>
            </a:r>
            <a:r>
              <a:rPr sz="3800" i="0" dirty="0">
                <a:latin typeface="Trebuchet MS"/>
                <a:cs typeface="Trebuchet MS"/>
              </a:rPr>
              <a:t>rechazada</a:t>
            </a:r>
            <a:r>
              <a:rPr sz="3800" i="0" spc="-185" dirty="0">
                <a:latin typeface="Trebuchet MS"/>
                <a:cs typeface="Trebuchet MS"/>
              </a:rPr>
              <a:t> </a:t>
            </a:r>
            <a:r>
              <a:rPr sz="3800" i="0" spc="-35" dirty="0">
                <a:latin typeface="Trebuchet MS"/>
                <a:cs typeface="Trebuchet MS"/>
              </a:rPr>
              <a:t>por</a:t>
            </a:r>
            <a:r>
              <a:rPr sz="3800" i="0" spc="-190" dirty="0">
                <a:latin typeface="Trebuchet MS"/>
                <a:cs typeface="Trebuchet MS"/>
              </a:rPr>
              <a:t> </a:t>
            </a:r>
            <a:r>
              <a:rPr sz="3800" i="0" spc="-25" dirty="0">
                <a:latin typeface="Trebuchet MS"/>
                <a:cs typeface="Trebuchet MS"/>
              </a:rPr>
              <a:t>el </a:t>
            </a:r>
            <a:r>
              <a:rPr sz="3800" i="0" spc="-70" dirty="0">
                <a:latin typeface="Trebuchet MS"/>
                <a:cs typeface="Trebuchet MS"/>
              </a:rPr>
              <a:t>profesor/a.</a:t>
            </a:r>
            <a:r>
              <a:rPr sz="3800" i="0" spc="-15" dirty="0">
                <a:latin typeface="Trebuchet MS"/>
                <a:cs typeface="Trebuchet MS"/>
              </a:rPr>
              <a:t> </a:t>
            </a:r>
            <a:r>
              <a:rPr sz="3800" i="0" spc="-114" dirty="0">
                <a:latin typeface="Trebuchet MS"/>
                <a:cs typeface="Trebuchet MS"/>
              </a:rPr>
              <a:t>Por</a:t>
            </a:r>
            <a:r>
              <a:rPr sz="3800" i="0" spc="-10" dirty="0">
                <a:latin typeface="Trebuchet MS"/>
                <a:cs typeface="Trebuchet MS"/>
              </a:rPr>
              <a:t> </a:t>
            </a:r>
            <a:r>
              <a:rPr sz="3800" i="0" spc="-229" dirty="0">
                <a:latin typeface="Trebuchet MS"/>
                <a:cs typeface="Trebuchet MS"/>
              </a:rPr>
              <a:t>ello,</a:t>
            </a:r>
            <a:r>
              <a:rPr sz="3800" i="0" spc="-15" dirty="0">
                <a:latin typeface="Trebuchet MS"/>
                <a:cs typeface="Trebuchet MS"/>
              </a:rPr>
              <a:t> </a:t>
            </a:r>
            <a:r>
              <a:rPr sz="3800" b="1" i="0" dirty="0">
                <a:solidFill>
                  <a:srgbClr val="9D6D8B"/>
                </a:solidFill>
                <a:latin typeface="Trebuchet MS"/>
                <a:cs typeface="Trebuchet MS"/>
              </a:rPr>
              <a:t>recomendamos</a:t>
            </a:r>
            <a:r>
              <a:rPr sz="3800" b="1" i="0" spc="-10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0" dirty="0">
                <a:solidFill>
                  <a:srgbClr val="9D6D8B"/>
                </a:solidFill>
                <a:latin typeface="Trebuchet MS"/>
                <a:cs typeface="Trebuchet MS"/>
              </a:rPr>
              <a:t>planificar</a:t>
            </a:r>
            <a:r>
              <a:rPr sz="3800" b="1" i="0" spc="-10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0" spc="-50" dirty="0">
                <a:solidFill>
                  <a:srgbClr val="9D6D8B"/>
                </a:solidFill>
                <a:latin typeface="Trebuchet MS"/>
                <a:cs typeface="Trebuchet MS"/>
              </a:rPr>
              <a:t>el</a:t>
            </a:r>
            <a:r>
              <a:rPr sz="3800" b="1" i="0" spc="-10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0" dirty="0">
                <a:solidFill>
                  <a:srgbClr val="9D6D8B"/>
                </a:solidFill>
                <a:latin typeface="Trebuchet MS"/>
                <a:cs typeface="Trebuchet MS"/>
              </a:rPr>
              <a:t>regreso</a:t>
            </a:r>
            <a:r>
              <a:rPr sz="3800" b="1" i="0" spc="-10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0" spc="250" dirty="0">
                <a:solidFill>
                  <a:srgbClr val="9D6D8B"/>
                </a:solidFill>
                <a:latin typeface="Trebuchet MS"/>
                <a:cs typeface="Trebuchet MS"/>
              </a:rPr>
              <a:t>a </a:t>
            </a:r>
            <a:r>
              <a:rPr sz="3800" b="1" i="0" spc="-55" dirty="0">
                <a:solidFill>
                  <a:srgbClr val="9D6D8B"/>
                </a:solidFill>
                <a:latin typeface="Trebuchet MS"/>
                <a:cs typeface="Trebuchet MS"/>
              </a:rPr>
              <a:t>vuestro</a:t>
            </a:r>
            <a:r>
              <a:rPr sz="3800" b="1" i="0" spc="-14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0" spc="55" dirty="0">
                <a:solidFill>
                  <a:srgbClr val="9D6D8B"/>
                </a:solidFill>
                <a:latin typeface="Trebuchet MS"/>
                <a:cs typeface="Trebuchet MS"/>
              </a:rPr>
              <a:t>lugar</a:t>
            </a:r>
            <a:r>
              <a:rPr sz="3800" b="1" i="0" spc="-14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0" spc="50" dirty="0">
                <a:solidFill>
                  <a:srgbClr val="9D6D8B"/>
                </a:solidFill>
                <a:latin typeface="Trebuchet MS"/>
                <a:cs typeface="Trebuchet MS"/>
              </a:rPr>
              <a:t>de</a:t>
            </a:r>
            <a:r>
              <a:rPr sz="3800" b="1" i="0" spc="-14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0" dirty="0">
                <a:solidFill>
                  <a:srgbClr val="9D6D8B"/>
                </a:solidFill>
                <a:latin typeface="Trebuchet MS"/>
                <a:cs typeface="Trebuchet MS"/>
              </a:rPr>
              <a:t>procedencia</a:t>
            </a:r>
            <a:r>
              <a:rPr sz="3800" b="1" i="0" spc="-14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0" dirty="0">
                <a:solidFill>
                  <a:srgbClr val="9D6D8B"/>
                </a:solidFill>
                <a:latin typeface="Trebuchet MS"/>
                <a:cs typeface="Trebuchet MS"/>
              </a:rPr>
              <a:t>una</a:t>
            </a:r>
            <a:r>
              <a:rPr sz="3800" b="1" i="0" spc="-14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0" spc="-125" dirty="0">
                <a:solidFill>
                  <a:srgbClr val="9D6D8B"/>
                </a:solidFill>
                <a:latin typeface="Trebuchet MS"/>
                <a:cs typeface="Trebuchet MS"/>
              </a:rPr>
              <a:t>vez</a:t>
            </a:r>
            <a:r>
              <a:rPr sz="3800" b="1" i="0" spc="-13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0" dirty="0">
                <a:solidFill>
                  <a:srgbClr val="9D6D8B"/>
                </a:solidFill>
                <a:latin typeface="Trebuchet MS"/>
                <a:cs typeface="Trebuchet MS"/>
              </a:rPr>
              <a:t>finalizado</a:t>
            </a:r>
            <a:r>
              <a:rPr sz="3800" b="1" i="0" spc="-14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0" spc="-50" dirty="0">
                <a:solidFill>
                  <a:srgbClr val="9D6D8B"/>
                </a:solidFill>
                <a:latin typeface="Trebuchet MS"/>
                <a:cs typeface="Trebuchet MS"/>
              </a:rPr>
              <a:t>el</a:t>
            </a:r>
            <a:r>
              <a:rPr sz="3800" b="1" i="0" spc="-14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0" spc="-10" dirty="0">
                <a:solidFill>
                  <a:srgbClr val="9D6D8B"/>
                </a:solidFill>
                <a:latin typeface="Trebuchet MS"/>
                <a:cs typeface="Trebuchet MS"/>
              </a:rPr>
              <a:t>periodo </a:t>
            </a:r>
            <a:r>
              <a:rPr sz="3800" b="1" i="0" spc="-35" dirty="0">
                <a:solidFill>
                  <a:srgbClr val="9D6D8B"/>
                </a:solidFill>
                <a:latin typeface="Trebuchet MS"/>
                <a:cs typeface="Trebuchet MS"/>
              </a:rPr>
              <a:t>extraordinario</a:t>
            </a:r>
            <a:r>
              <a:rPr sz="3800" b="1" i="0" spc="-204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0" spc="50" dirty="0">
                <a:solidFill>
                  <a:srgbClr val="9D6D8B"/>
                </a:solidFill>
                <a:latin typeface="Trebuchet MS"/>
                <a:cs typeface="Trebuchet MS"/>
              </a:rPr>
              <a:t>de</a:t>
            </a:r>
            <a:r>
              <a:rPr sz="3800" b="1" i="0" spc="-20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800" b="1" i="0" spc="-10" dirty="0">
                <a:solidFill>
                  <a:srgbClr val="9D6D8B"/>
                </a:solidFill>
                <a:latin typeface="Trebuchet MS"/>
                <a:cs typeface="Trebuchet MS"/>
              </a:rPr>
              <a:t>exámenes.</a:t>
            </a:r>
            <a:endParaRPr sz="3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solidFill>
            <a:srgbClr val="F2F2F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2449" y="140800"/>
            <a:ext cx="14952652" cy="6400421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25482" y="1744085"/>
            <a:ext cx="12415520" cy="116840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45085">
              <a:lnSpc>
                <a:spcPct val="100000"/>
              </a:lnSpc>
              <a:spcBef>
                <a:spcPts val="700"/>
              </a:spcBef>
            </a:pPr>
            <a:r>
              <a:rPr sz="3250" i="0" spc="-20" dirty="0">
                <a:latin typeface="Trebuchet MS"/>
                <a:cs typeface="Trebuchet MS"/>
              </a:rPr>
              <a:t>Seréis</a:t>
            </a:r>
            <a:r>
              <a:rPr sz="3250" i="0" spc="-110" dirty="0">
                <a:latin typeface="Trebuchet MS"/>
                <a:cs typeface="Trebuchet MS"/>
              </a:rPr>
              <a:t> </a:t>
            </a:r>
            <a:r>
              <a:rPr sz="3250" i="0" spc="-40" dirty="0">
                <a:latin typeface="Trebuchet MS"/>
                <a:cs typeface="Trebuchet MS"/>
              </a:rPr>
              <a:t>evaluados</a:t>
            </a:r>
            <a:r>
              <a:rPr sz="3250" i="0" spc="-110" dirty="0">
                <a:latin typeface="Trebuchet MS"/>
                <a:cs typeface="Trebuchet MS"/>
              </a:rPr>
              <a:t> </a:t>
            </a:r>
            <a:r>
              <a:rPr sz="3250" b="1" i="0" dirty="0">
                <a:solidFill>
                  <a:srgbClr val="9D6D8B"/>
                </a:solidFill>
                <a:latin typeface="Trebuchet MS"/>
                <a:cs typeface="Trebuchet MS"/>
              </a:rPr>
              <a:t>de</a:t>
            </a:r>
            <a:r>
              <a:rPr sz="3250" b="1" i="0" spc="-17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250" b="1" i="0" spc="55" dirty="0">
                <a:solidFill>
                  <a:srgbClr val="9D6D8B"/>
                </a:solidFill>
                <a:latin typeface="Trebuchet MS"/>
                <a:cs typeface="Trebuchet MS"/>
              </a:rPr>
              <a:t>igual</a:t>
            </a:r>
            <a:r>
              <a:rPr sz="3250" b="1" i="0" spc="-17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250" b="1" i="0" dirty="0">
                <a:solidFill>
                  <a:srgbClr val="9D6D8B"/>
                </a:solidFill>
                <a:latin typeface="Trebuchet MS"/>
                <a:cs typeface="Trebuchet MS"/>
              </a:rPr>
              <a:t>forma</a:t>
            </a:r>
            <a:r>
              <a:rPr sz="3250" b="1" i="0" spc="-17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250" b="1" i="0" dirty="0">
                <a:solidFill>
                  <a:srgbClr val="9D6D8B"/>
                </a:solidFill>
                <a:latin typeface="Trebuchet MS"/>
                <a:cs typeface="Trebuchet MS"/>
              </a:rPr>
              <a:t>que</a:t>
            </a:r>
            <a:r>
              <a:rPr sz="3250" b="1" i="0" spc="-17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250" b="1" i="0" spc="-50" dirty="0">
                <a:solidFill>
                  <a:srgbClr val="9D6D8B"/>
                </a:solidFill>
                <a:latin typeface="Trebuchet MS"/>
                <a:cs typeface="Trebuchet MS"/>
              </a:rPr>
              <a:t>el</a:t>
            </a:r>
            <a:r>
              <a:rPr sz="3250" b="1" i="0" spc="-17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250" b="1" i="0" spc="-20" dirty="0">
                <a:solidFill>
                  <a:srgbClr val="9D6D8B"/>
                </a:solidFill>
                <a:latin typeface="Trebuchet MS"/>
                <a:cs typeface="Trebuchet MS"/>
              </a:rPr>
              <a:t>resto</a:t>
            </a:r>
            <a:r>
              <a:rPr sz="3250" b="1" i="0" spc="-17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250" b="1" i="0" dirty="0">
                <a:solidFill>
                  <a:srgbClr val="9D6D8B"/>
                </a:solidFill>
                <a:latin typeface="Trebuchet MS"/>
                <a:cs typeface="Trebuchet MS"/>
              </a:rPr>
              <a:t>de</a:t>
            </a:r>
            <a:r>
              <a:rPr sz="3250" b="1" i="0" spc="-17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250" b="1" i="0" dirty="0">
                <a:solidFill>
                  <a:srgbClr val="9D6D8B"/>
                </a:solidFill>
                <a:latin typeface="Trebuchet MS"/>
                <a:cs typeface="Trebuchet MS"/>
              </a:rPr>
              <a:t>estudiantes</a:t>
            </a:r>
            <a:r>
              <a:rPr sz="3250" b="1" i="0" spc="-17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250" b="1" i="0" spc="105" dirty="0">
                <a:solidFill>
                  <a:srgbClr val="9D6D8B"/>
                </a:solidFill>
                <a:latin typeface="Trebuchet MS"/>
                <a:cs typeface="Trebuchet MS"/>
              </a:rPr>
              <a:t>UCM</a:t>
            </a:r>
            <a:r>
              <a:rPr sz="3250" i="0" spc="105" dirty="0">
                <a:latin typeface="Trebuchet MS"/>
                <a:cs typeface="Trebuchet MS"/>
              </a:rPr>
              <a:t>.</a:t>
            </a:r>
            <a:endParaRPr sz="32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3250" dirty="0">
                <a:latin typeface="Trebuchet MS"/>
                <a:cs typeface="Trebuchet MS"/>
              </a:rPr>
              <a:t>You</a:t>
            </a:r>
            <a:r>
              <a:rPr sz="3250" spc="-95" dirty="0">
                <a:latin typeface="Trebuchet MS"/>
                <a:cs typeface="Trebuchet MS"/>
              </a:rPr>
              <a:t> </a:t>
            </a:r>
            <a:r>
              <a:rPr sz="3250" spc="-254" dirty="0">
                <a:latin typeface="Trebuchet MS"/>
                <a:cs typeface="Trebuchet MS"/>
              </a:rPr>
              <a:t>will</a:t>
            </a:r>
            <a:r>
              <a:rPr sz="3250" spc="-95" dirty="0">
                <a:latin typeface="Trebuchet MS"/>
                <a:cs typeface="Trebuchet MS"/>
              </a:rPr>
              <a:t> </a:t>
            </a:r>
            <a:r>
              <a:rPr sz="3250" dirty="0">
                <a:latin typeface="Trebuchet MS"/>
                <a:cs typeface="Trebuchet MS"/>
              </a:rPr>
              <a:t>be</a:t>
            </a:r>
            <a:r>
              <a:rPr sz="3250" spc="-95" dirty="0">
                <a:latin typeface="Trebuchet MS"/>
                <a:cs typeface="Trebuchet MS"/>
              </a:rPr>
              <a:t> </a:t>
            </a:r>
            <a:r>
              <a:rPr sz="3250" dirty="0">
                <a:latin typeface="Trebuchet MS"/>
                <a:cs typeface="Trebuchet MS"/>
              </a:rPr>
              <a:t>assessed</a:t>
            </a:r>
            <a:r>
              <a:rPr sz="3250" spc="-95" dirty="0">
                <a:latin typeface="Trebuchet MS"/>
                <a:cs typeface="Trebuchet MS"/>
              </a:rPr>
              <a:t> </a:t>
            </a:r>
            <a:r>
              <a:rPr sz="3250" b="1" spc="-110" dirty="0">
                <a:solidFill>
                  <a:srgbClr val="9D6D8B"/>
                </a:solidFill>
                <a:latin typeface="Trebuchet MS"/>
                <a:cs typeface="Trebuchet MS"/>
              </a:rPr>
              <a:t>in</a:t>
            </a:r>
            <a:r>
              <a:rPr sz="3250" b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250" b="1" spc="-105" dirty="0">
                <a:solidFill>
                  <a:srgbClr val="9D6D8B"/>
                </a:solidFill>
                <a:latin typeface="Trebuchet MS"/>
                <a:cs typeface="Trebuchet MS"/>
              </a:rPr>
              <a:t>the</a:t>
            </a:r>
            <a:r>
              <a:rPr sz="3250" b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250" b="1" spc="65" dirty="0">
                <a:solidFill>
                  <a:srgbClr val="9D6D8B"/>
                </a:solidFill>
                <a:latin typeface="Trebuchet MS"/>
                <a:cs typeface="Trebuchet MS"/>
              </a:rPr>
              <a:t>same</a:t>
            </a:r>
            <a:r>
              <a:rPr sz="3250" b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250" b="1" spc="-65" dirty="0">
                <a:solidFill>
                  <a:srgbClr val="9D6D8B"/>
                </a:solidFill>
                <a:latin typeface="Trebuchet MS"/>
                <a:cs typeface="Trebuchet MS"/>
              </a:rPr>
              <a:t>way</a:t>
            </a:r>
            <a:r>
              <a:rPr sz="3250" b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250" b="1" spc="100" dirty="0">
                <a:solidFill>
                  <a:srgbClr val="9D6D8B"/>
                </a:solidFill>
                <a:latin typeface="Trebuchet MS"/>
                <a:cs typeface="Trebuchet MS"/>
              </a:rPr>
              <a:t>as</a:t>
            </a:r>
            <a:r>
              <a:rPr sz="3250" b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250" b="1" spc="-110" dirty="0">
                <a:solidFill>
                  <a:srgbClr val="9D6D8B"/>
                </a:solidFill>
                <a:latin typeface="Trebuchet MS"/>
                <a:cs typeface="Trebuchet MS"/>
              </a:rPr>
              <a:t>other</a:t>
            </a:r>
            <a:r>
              <a:rPr sz="3250" b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250" b="1" spc="254" dirty="0">
                <a:solidFill>
                  <a:srgbClr val="9D6D8B"/>
                </a:solidFill>
                <a:latin typeface="Trebuchet MS"/>
                <a:cs typeface="Trebuchet MS"/>
              </a:rPr>
              <a:t>UCM</a:t>
            </a:r>
            <a:r>
              <a:rPr sz="3250" b="1" spc="-16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3250" b="1" spc="-10" dirty="0">
                <a:solidFill>
                  <a:srgbClr val="9D6D8B"/>
                </a:solidFill>
                <a:latin typeface="Trebuchet MS"/>
                <a:cs typeface="Trebuchet MS"/>
              </a:rPr>
              <a:t>students</a:t>
            </a:r>
            <a:r>
              <a:rPr sz="3250" spc="-10" dirty="0">
                <a:latin typeface="Trebuchet MS"/>
                <a:cs typeface="Trebuchet MS"/>
              </a:rPr>
              <a:t>.</a:t>
            </a:r>
            <a:endParaRPr sz="3250">
              <a:latin typeface="Trebuchet MS"/>
              <a:cs typeface="Trebuchet MS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682130" y="6837181"/>
            <a:ext cx="16245205" cy="3267710"/>
            <a:chOff x="1682130" y="6837181"/>
            <a:chExt cx="16245205" cy="3267710"/>
          </a:xfrm>
        </p:grpSpPr>
        <p:sp>
          <p:nvSpPr>
            <p:cNvPr id="6" name="object 6"/>
            <p:cNvSpPr/>
            <p:nvPr/>
          </p:nvSpPr>
          <p:spPr>
            <a:xfrm>
              <a:off x="9368295" y="7903400"/>
              <a:ext cx="3653790" cy="2160270"/>
            </a:xfrm>
            <a:custGeom>
              <a:avLst/>
              <a:gdLst/>
              <a:ahLst/>
              <a:cxnLst/>
              <a:rect l="l" t="t" r="r" b="b"/>
              <a:pathLst>
                <a:path w="3653790" h="2160270">
                  <a:moveTo>
                    <a:pt x="3325215" y="2123643"/>
                  </a:moveTo>
                  <a:lnTo>
                    <a:pt x="3323577" y="2084057"/>
                  </a:lnTo>
                  <a:lnTo>
                    <a:pt x="3315944" y="2035124"/>
                  </a:lnTo>
                  <a:lnTo>
                    <a:pt x="3303409" y="1980577"/>
                  </a:lnTo>
                  <a:lnTo>
                    <a:pt x="3287039" y="1924151"/>
                  </a:lnTo>
                  <a:lnTo>
                    <a:pt x="3267938" y="1869605"/>
                  </a:lnTo>
                  <a:lnTo>
                    <a:pt x="3247186" y="1820672"/>
                  </a:lnTo>
                  <a:lnTo>
                    <a:pt x="3225850" y="1781086"/>
                  </a:lnTo>
                  <a:lnTo>
                    <a:pt x="3185833" y="1744929"/>
                  </a:lnTo>
                  <a:lnTo>
                    <a:pt x="3135007" y="1737664"/>
                  </a:lnTo>
                  <a:lnTo>
                    <a:pt x="3084182" y="1730629"/>
                  </a:lnTo>
                  <a:lnTo>
                    <a:pt x="3033318" y="1723847"/>
                  </a:lnTo>
                  <a:lnTo>
                    <a:pt x="2982455" y="1717294"/>
                  </a:lnTo>
                  <a:lnTo>
                    <a:pt x="2931566" y="1710982"/>
                  </a:lnTo>
                  <a:lnTo>
                    <a:pt x="2880664" y="1704911"/>
                  </a:lnTo>
                  <a:lnTo>
                    <a:pt x="2829737" y="1699069"/>
                  </a:lnTo>
                  <a:lnTo>
                    <a:pt x="2778798" y="1693481"/>
                  </a:lnTo>
                  <a:lnTo>
                    <a:pt x="2727845" y="1688122"/>
                  </a:lnTo>
                  <a:lnTo>
                    <a:pt x="2676868" y="1682991"/>
                  </a:lnTo>
                  <a:lnTo>
                    <a:pt x="2625877" y="1678114"/>
                  </a:lnTo>
                  <a:lnTo>
                    <a:pt x="2574874" y="1673466"/>
                  </a:lnTo>
                  <a:lnTo>
                    <a:pt x="2523845" y="1669059"/>
                  </a:lnTo>
                  <a:lnTo>
                    <a:pt x="2472804" y="1664893"/>
                  </a:lnTo>
                  <a:lnTo>
                    <a:pt x="2421750" y="1660956"/>
                  </a:lnTo>
                  <a:lnTo>
                    <a:pt x="2370671" y="1657273"/>
                  </a:lnTo>
                  <a:lnTo>
                    <a:pt x="2319578" y="1653819"/>
                  </a:lnTo>
                  <a:lnTo>
                    <a:pt x="2268461" y="1650606"/>
                  </a:lnTo>
                  <a:lnTo>
                    <a:pt x="2217331" y="1647621"/>
                  </a:lnTo>
                  <a:lnTo>
                    <a:pt x="2166188" y="1644878"/>
                  </a:lnTo>
                  <a:lnTo>
                    <a:pt x="2115020" y="1642376"/>
                  </a:lnTo>
                  <a:lnTo>
                    <a:pt x="2063838" y="1640116"/>
                  </a:lnTo>
                  <a:lnTo>
                    <a:pt x="2012645" y="1638096"/>
                  </a:lnTo>
                  <a:lnTo>
                    <a:pt x="1961426" y="1636306"/>
                  </a:lnTo>
                  <a:lnTo>
                    <a:pt x="1910194" y="1634756"/>
                  </a:lnTo>
                  <a:lnTo>
                    <a:pt x="1858949" y="1633448"/>
                  </a:lnTo>
                  <a:lnTo>
                    <a:pt x="1807679" y="1632381"/>
                  </a:lnTo>
                  <a:lnTo>
                    <a:pt x="1756397" y="1631543"/>
                  </a:lnTo>
                  <a:lnTo>
                    <a:pt x="1705102" y="1630946"/>
                  </a:lnTo>
                  <a:lnTo>
                    <a:pt x="1653781" y="1630591"/>
                  </a:lnTo>
                  <a:lnTo>
                    <a:pt x="1602447" y="1630476"/>
                  </a:lnTo>
                  <a:lnTo>
                    <a:pt x="1551101" y="1630591"/>
                  </a:lnTo>
                  <a:lnTo>
                    <a:pt x="1499781" y="1630946"/>
                  </a:lnTo>
                  <a:lnTo>
                    <a:pt x="1448485" y="1631543"/>
                  </a:lnTo>
                  <a:lnTo>
                    <a:pt x="1397203" y="1632381"/>
                  </a:lnTo>
                  <a:lnTo>
                    <a:pt x="1345933" y="1633448"/>
                  </a:lnTo>
                  <a:lnTo>
                    <a:pt x="1294688" y="1634756"/>
                  </a:lnTo>
                  <a:lnTo>
                    <a:pt x="1243457" y="1636306"/>
                  </a:lnTo>
                  <a:lnTo>
                    <a:pt x="1192237" y="1638096"/>
                  </a:lnTo>
                  <a:lnTo>
                    <a:pt x="1141044" y="1640116"/>
                  </a:lnTo>
                  <a:lnTo>
                    <a:pt x="1089863" y="1642376"/>
                  </a:lnTo>
                  <a:lnTo>
                    <a:pt x="1038694" y="1644878"/>
                  </a:lnTo>
                  <a:lnTo>
                    <a:pt x="987552" y="1647621"/>
                  </a:lnTo>
                  <a:lnTo>
                    <a:pt x="936421" y="1650606"/>
                  </a:lnTo>
                  <a:lnTo>
                    <a:pt x="885304" y="1653819"/>
                  </a:lnTo>
                  <a:lnTo>
                    <a:pt x="834212" y="1657273"/>
                  </a:lnTo>
                  <a:lnTo>
                    <a:pt x="783132" y="1660956"/>
                  </a:lnTo>
                  <a:lnTo>
                    <a:pt x="732078" y="1664893"/>
                  </a:lnTo>
                  <a:lnTo>
                    <a:pt x="681037" y="1669059"/>
                  </a:lnTo>
                  <a:lnTo>
                    <a:pt x="630008" y="1673466"/>
                  </a:lnTo>
                  <a:lnTo>
                    <a:pt x="579005" y="1678114"/>
                  </a:lnTo>
                  <a:lnTo>
                    <a:pt x="528015" y="1682991"/>
                  </a:lnTo>
                  <a:lnTo>
                    <a:pt x="477037" y="1688122"/>
                  </a:lnTo>
                  <a:lnTo>
                    <a:pt x="426085" y="1693481"/>
                  </a:lnTo>
                  <a:lnTo>
                    <a:pt x="375145" y="1699069"/>
                  </a:lnTo>
                  <a:lnTo>
                    <a:pt x="324218" y="1704911"/>
                  </a:lnTo>
                  <a:lnTo>
                    <a:pt x="273316" y="1710982"/>
                  </a:lnTo>
                  <a:lnTo>
                    <a:pt x="222427" y="1717294"/>
                  </a:lnTo>
                  <a:lnTo>
                    <a:pt x="171564" y="1723847"/>
                  </a:lnTo>
                  <a:lnTo>
                    <a:pt x="120700" y="1730629"/>
                  </a:lnTo>
                  <a:lnTo>
                    <a:pt x="69875" y="1737664"/>
                  </a:lnTo>
                  <a:lnTo>
                    <a:pt x="19050" y="1744929"/>
                  </a:lnTo>
                  <a:lnTo>
                    <a:pt x="0" y="1781086"/>
                  </a:lnTo>
                  <a:lnTo>
                    <a:pt x="1638" y="1820672"/>
                  </a:lnTo>
                  <a:lnTo>
                    <a:pt x="9271" y="1869605"/>
                  </a:lnTo>
                  <a:lnTo>
                    <a:pt x="21805" y="1924151"/>
                  </a:lnTo>
                  <a:lnTo>
                    <a:pt x="38176" y="1980577"/>
                  </a:lnTo>
                  <a:lnTo>
                    <a:pt x="57277" y="2035124"/>
                  </a:lnTo>
                  <a:lnTo>
                    <a:pt x="78028" y="2084057"/>
                  </a:lnTo>
                  <a:lnTo>
                    <a:pt x="99364" y="2123643"/>
                  </a:lnTo>
                  <a:lnTo>
                    <a:pt x="139382" y="2159812"/>
                  </a:lnTo>
                  <a:lnTo>
                    <a:pt x="189649" y="2155329"/>
                  </a:lnTo>
                  <a:lnTo>
                    <a:pt x="290182" y="2146808"/>
                  </a:lnTo>
                  <a:lnTo>
                    <a:pt x="390715" y="2138857"/>
                  </a:lnTo>
                  <a:lnTo>
                    <a:pt x="491248" y="2131491"/>
                  </a:lnTo>
                  <a:lnTo>
                    <a:pt x="591781" y="2124697"/>
                  </a:lnTo>
                  <a:lnTo>
                    <a:pt x="692315" y="2118487"/>
                  </a:lnTo>
                  <a:lnTo>
                    <a:pt x="792848" y="2112848"/>
                  </a:lnTo>
                  <a:lnTo>
                    <a:pt x="893381" y="2107793"/>
                  </a:lnTo>
                  <a:lnTo>
                    <a:pt x="993914" y="2103310"/>
                  </a:lnTo>
                  <a:lnTo>
                    <a:pt x="1094447" y="2099411"/>
                  </a:lnTo>
                  <a:lnTo>
                    <a:pt x="1194981" y="2096096"/>
                  </a:lnTo>
                  <a:lnTo>
                    <a:pt x="1295514" y="2093341"/>
                  </a:lnTo>
                  <a:lnTo>
                    <a:pt x="1396047" y="2091182"/>
                  </a:lnTo>
                  <a:lnTo>
                    <a:pt x="1496580" y="2089594"/>
                  </a:lnTo>
                  <a:lnTo>
                    <a:pt x="1597113" y="2088578"/>
                  </a:lnTo>
                  <a:lnTo>
                    <a:pt x="1697647" y="2088146"/>
                  </a:lnTo>
                  <a:lnTo>
                    <a:pt x="1798180" y="2088286"/>
                  </a:lnTo>
                  <a:lnTo>
                    <a:pt x="1898713" y="2089010"/>
                  </a:lnTo>
                  <a:lnTo>
                    <a:pt x="1999234" y="2090318"/>
                  </a:lnTo>
                  <a:lnTo>
                    <a:pt x="2099767" y="2092185"/>
                  </a:lnTo>
                  <a:lnTo>
                    <a:pt x="2200300" y="2094649"/>
                  </a:lnTo>
                  <a:lnTo>
                    <a:pt x="2300833" y="2097684"/>
                  </a:lnTo>
                  <a:lnTo>
                    <a:pt x="2401366" y="2101291"/>
                  </a:lnTo>
                  <a:lnTo>
                    <a:pt x="2501900" y="2105482"/>
                  </a:lnTo>
                  <a:lnTo>
                    <a:pt x="2602433" y="2110244"/>
                  </a:lnTo>
                  <a:lnTo>
                    <a:pt x="2702966" y="2115591"/>
                  </a:lnTo>
                  <a:lnTo>
                    <a:pt x="2803499" y="2121522"/>
                  </a:lnTo>
                  <a:lnTo>
                    <a:pt x="2904032" y="2128024"/>
                  </a:lnTo>
                  <a:lnTo>
                    <a:pt x="3004566" y="2135098"/>
                  </a:lnTo>
                  <a:lnTo>
                    <a:pt x="3105099" y="2142756"/>
                  </a:lnTo>
                  <a:lnTo>
                    <a:pt x="3205632" y="2150999"/>
                  </a:lnTo>
                  <a:lnTo>
                    <a:pt x="3306165" y="2159812"/>
                  </a:lnTo>
                  <a:lnTo>
                    <a:pt x="3319767" y="2150148"/>
                  </a:lnTo>
                  <a:lnTo>
                    <a:pt x="3325215" y="2123643"/>
                  </a:lnTo>
                  <a:close/>
                </a:path>
                <a:path w="3653790" h="2160270">
                  <a:moveTo>
                    <a:pt x="3653663" y="531812"/>
                  </a:moveTo>
                  <a:lnTo>
                    <a:pt x="3647541" y="449859"/>
                  </a:lnTo>
                  <a:lnTo>
                    <a:pt x="3636949" y="398132"/>
                  </a:lnTo>
                  <a:lnTo>
                    <a:pt x="3622522" y="343331"/>
                  </a:lnTo>
                  <a:lnTo>
                    <a:pt x="3605149" y="288531"/>
                  </a:lnTo>
                  <a:lnTo>
                    <a:pt x="3585730" y="236804"/>
                  </a:lnTo>
                  <a:lnTo>
                    <a:pt x="3565156" y="191223"/>
                  </a:lnTo>
                  <a:lnTo>
                    <a:pt x="3544303" y="154863"/>
                  </a:lnTo>
                  <a:lnTo>
                    <a:pt x="3505377" y="122085"/>
                  </a:lnTo>
                  <a:lnTo>
                    <a:pt x="3454450" y="114795"/>
                  </a:lnTo>
                  <a:lnTo>
                    <a:pt x="3403498" y="107734"/>
                  </a:lnTo>
                  <a:lnTo>
                    <a:pt x="3352533" y="100888"/>
                  </a:lnTo>
                  <a:lnTo>
                    <a:pt x="3301555" y="94284"/>
                  </a:lnTo>
                  <a:lnTo>
                    <a:pt x="3250565" y="87884"/>
                  </a:lnTo>
                  <a:lnTo>
                    <a:pt x="3199549" y="81724"/>
                  </a:lnTo>
                  <a:lnTo>
                    <a:pt x="3148533" y="75780"/>
                  </a:lnTo>
                  <a:lnTo>
                    <a:pt x="3097479" y="70065"/>
                  </a:lnTo>
                  <a:lnTo>
                    <a:pt x="3046425" y="64579"/>
                  </a:lnTo>
                  <a:lnTo>
                    <a:pt x="2995345" y="59309"/>
                  </a:lnTo>
                  <a:lnTo>
                    <a:pt x="2944253" y="54267"/>
                  </a:lnTo>
                  <a:lnTo>
                    <a:pt x="2893149" y="49441"/>
                  </a:lnTo>
                  <a:lnTo>
                    <a:pt x="2842031" y="44843"/>
                  </a:lnTo>
                  <a:lnTo>
                    <a:pt x="2790888" y="40474"/>
                  </a:lnTo>
                  <a:lnTo>
                    <a:pt x="2739733" y="36322"/>
                  </a:lnTo>
                  <a:lnTo>
                    <a:pt x="2688552" y="32397"/>
                  </a:lnTo>
                  <a:lnTo>
                    <a:pt x="2637371" y="28702"/>
                  </a:lnTo>
                  <a:lnTo>
                    <a:pt x="2586164" y="25222"/>
                  </a:lnTo>
                  <a:lnTo>
                    <a:pt x="2534945" y="21971"/>
                  </a:lnTo>
                  <a:lnTo>
                    <a:pt x="2483701" y="18948"/>
                  </a:lnTo>
                  <a:lnTo>
                    <a:pt x="2432443" y="16141"/>
                  </a:lnTo>
                  <a:lnTo>
                    <a:pt x="2381173" y="13563"/>
                  </a:lnTo>
                  <a:lnTo>
                    <a:pt x="2329891" y="11214"/>
                  </a:lnTo>
                  <a:lnTo>
                    <a:pt x="2278596" y="9080"/>
                  </a:lnTo>
                  <a:lnTo>
                    <a:pt x="2227275" y="7175"/>
                  </a:lnTo>
                  <a:lnTo>
                    <a:pt x="2175941" y="5499"/>
                  </a:lnTo>
                  <a:lnTo>
                    <a:pt x="2124583" y="4038"/>
                  </a:lnTo>
                  <a:lnTo>
                    <a:pt x="2073211" y="2806"/>
                  </a:lnTo>
                  <a:lnTo>
                    <a:pt x="2021827" y="1803"/>
                  </a:lnTo>
                  <a:lnTo>
                    <a:pt x="1970430" y="1016"/>
                  </a:lnTo>
                  <a:lnTo>
                    <a:pt x="1919020" y="457"/>
                  </a:lnTo>
                  <a:lnTo>
                    <a:pt x="1867585" y="114"/>
                  </a:lnTo>
                  <a:lnTo>
                    <a:pt x="1816138" y="0"/>
                  </a:lnTo>
                  <a:lnTo>
                    <a:pt x="1764690" y="114"/>
                  </a:lnTo>
                  <a:lnTo>
                    <a:pt x="1713255" y="457"/>
                  </a:lnTo>
                  <a:lnTo>
                    <a:pt x="1661833" y="1016"/>
                  </a:lnTo>
                  <a:lnTo>
                    <a:pt x="1610436" y="1803"/>
                  </a:lnTo>
                  <a:lnTo>
                    <a:pt x="1559052" y="2806"/>
                  </a:lnTo>
                  <a:lnTo>
                    <a:pt x="1507680" y="4038"/>
                  </a:lnTo>
                  <a:lnTo>
                    <a:pt x="1456334" y="5499"/>
                  </a:lnTo>
                  <a:lnTo>
                    <a:pt x="1405001" y="7175"/>
                  </a:lnTo>
                  <a:lnTo>
                    <a:pt x="1353680" y="9080"/>
                  </a:lnTo>
                  <a:lnTo>
                    <a:pt x="1302372" y="11214"/>
                  </a:lnTo>
                  <a:lnTo>
                    <a:pt x="1251089" y="13563"/>
                  </a:lnTo>
                  <a:lnTo>
                    <a:pt x="1199819" y="16141"/>
                  </a:lnTo>
                  <a:lnTo>
                    <a:pt x="1148562" y="18948"/>
                  </a:lnTo>
                  <a:lnTo>
                    <a:pt x="1097330" y="21971"/>
                  </a:lnTo>
                  <a:lnTo>
                    <a:pt x="1046099" y="25222"/>
                  </a:lnTo>
                  <a:lnTo>
                    <a:pt x="994892" y="28702"/>
                  </a:lnTo>
                  <a:lnTo>
                    <a:pt x="943711" y="32397"/>
                  </a:lnTo>
                  <a:lnTo>
                    <a:pt x="892530" y="36322"/>
                  </a:lnTo>
                  <a:lnTo>
                    <a:pt x="841375" y="40474"/>
                  </a:lnTo>
                  <a:lnTo>
                    <a:pt x="790244" y="44843"/>
                  </a:lnTo>
                  <a:lnTo>
                    <a:pt x="739114" y="49441"/>
                  </a:lnTo>
                  <a:lnTo>
                    <a:pt x="688009" y="54267"/>
                  </a:lnTo>
                  <a:lnTo>
                    <a:pt x="636917" y="59309"/>
                  </a:lnTo>
                  <a:lnTo>
                    <a:pt x="585838" y="64579"/>
                  </a:lnTo>
                  <a:lnTo>
                    <a:pt x="534784" y="70065"/>
                  </a:lnTo>
                  <a:lnTo>
                    <a:pt x="483743" y="75780"/>
                  </a:lnTo>
                  <a:lnTo>
                    <a:pt x="432714" y="81724"/>
                  </a:lnTo>
                  <a:lnTo>
                    <a:pt x="381698" y="87884"/>
                  </a:lnTo>
                  <a:lnTo>
                    <a:pt x="330708" y="94284"/>
                  </a:lnTo>
                  <a:lnTo>
                    <a:pt x="279730" y="100888"/>
                  </a:lnTo>
                  <a:lnTo>
                    <a:pt x="228765" y="107734"/>
                  </a:lnTo>
                  <a:lnTo>
                    <a:pt x="177825" y="114795"/>
                  </a:lnTo>
                  <a:lnTo>
                    <a:pt x="126885" y="122085"/>
                  </a:lnTo>
                  <a:lnTo>
                    <a:pt x="106984" y="154863"/>
                  </a:lnTo>
                  <a:lnTo>
                    <a:pt x="107238" y="191223"/>
                  </a:lnTo>
                  <a:lnTo>
                    <a:pt x="113106" y="236804"/>
                  </a:lnTo>
                  <a:lnTo>
                    <a:pt x="123698" y="288531"/>
                  </a:lnTo>
                  <a:lnTo>
                    <a:pt x="138125" y="343331"/>
                  </a:lnTo>
                  <a:lnTo>
                    <a:pt x="155498" y="398132"/>
                  </a:lnTo>
                  <a:lnTo>
                    <a:pt x="174917" y="449859"/>
                  </a:lnTo>
                  <a:lnTo>
                    <a:pt x="195491" y="495439"/>
                  </a:lnTo>
                  <a:lnTo>
                    <a:pt x="216344" y="531812"/>
                  </a:lnTo>
                  <a:lnTo>
                    <a:pt x="255270" y="564591"/>
                  </a:lnTo>
                  <a:lnTo>
                    <a:pt x="305689" y="560095"/>
                  </a:lnTo>
                  <a:lnTo>
                    <a:pt x="406539" y="551510"/>
                  </a:lnTo>
                  <a:lnTo>
                    <a:pt x="507390" y="543471"/>
                  </a:lnTo>
                  <a:lnTo>
                    <a:pt x="608241" y="535978"/>
                  </a:lnTo>
                  <a:lnTo>
                    <a:pt x="709091" y="529031"/>
                  </a:lnTo>
                  <a:lnTo>
                    <a:pt x="809942" y="522617"/>
                  </a:lnTo>
                  <a:lnTo>
                    <a:pt x="910793" y="516763"/>
                  </a:lnTo>
                  <a:lnTo>
                    <a:pt x="1011643" y="511454"/>
                  </a:lnTo>
                  <a:lnTo>
                    <a:pt x="1112494" y="506679"/>
                  </a:lnTo>
                  <a:lnTo>
                    <a:pt x="1213345" y="502462"/>
                  </a:lnTo>
                  <a:lnTo>
                    <a:pt x="1314196" y="498779"/>
                  </a:lnTo>
                  <a:lnTo>
                    <a:pt x="1415046" y="495642"/>
                  </a:lnTo>
                  <a:lnTo>
                    <a:pt x="1515897" y="493052"/>
                  </a:lnTo>
                  <a:lnTo>
                    <a:pt x="1616748" y="491007"/>
                  </a:lnTo>
                  <a:lnTo>
                    <a:pt x="1717598" y="489508"/>
                  </a:lnTo>
                  <a:lnTo>
                    <a:pt x="1818449" y="488556"/>
                  </a:lnTo>
                  <a:lnTo>
                    <a:pt x="1919300" y="488149"/>
                  </a:lnTo>
                  <a:lnTo>
                    <a:pt x="2020150" y="488289"/>
                  </a:lnTo>
                  <a:lnTo>
                    <a:pt x="2121001" y="488962"/>
                  </a:lnTo>
                  <a:lnTo>
                    <a:pt x="2221852" y="490194"/>
                  </a:lnTo>
                  <a:lnTo>
                    <a:pt x="2322703" y="491959"/>
                  </a:lnTo>
                  <a:lnTo>
                    <a:pt x="2423553" y="494284"/>
                  </a:lnTo>
                  <a:lnTo>
                    <a:pt x="2524404" y="497141"/>
                  </a:lnTo>
                  <a:lnTo>
                    <a:pt x="2625255" y="500545"/>
                  </a:lnTo>
                  <a:lnTo>
                    <a:pt x="2726105" y="504494"/>
                  </a:lnTo>
                  <a:lnTo>
                    <a:pt x="2826956" y="509003"/>
                  </a:lnTo>
                  <a:lnTo>
                    <a:pt x="2927794" y="514032"/>
                  </a:lnTo>
                  <a:lnTo>
                    <a:pt x="3028645" y="519620"/>
                  </a:lnTo>
                  <a:lnTo>
                    <a:pt x="3129496" y="525754"/>
                  </a:lnTo>
                  <a:lnTo>
                    <a:pt x="3230346" y="532434"/>
                  </a:lnTo>
                  <a:lnTo>
                    <a:pt x="3331197" y="539648"/>
                  </a:lnTo>
                  <a:lnTo>
                    <a:pt x="3432048" y="547420"/>
                  </a:lnTo>
                  <a:lnTo>
                    <a:pt x="3532898" y="555726"/>
                  </a:lnTo>
                  <a:lnTo>
                    <a:pt x="3633749" y="564591"/>
                  </a:lnTo>
                  <a:lnTo>
                    <a:pt x="3647414" y="555879"/>
                  </a:lnTo>
                  <a:lnTo>
                    <a:pt x="3653663" y="531812"/>
                  </a:lnTo>
                  <a:close/>
                </a:path>
              </a:pathLst>
            </a:custGeom>
            <a:solidFill>
              <a:srgbClr val="F6EC12">
                <a:alpha val="6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720230" y="6875281"/>
              <a:ext cx="16169005" cy="3191510"/>
            </a:xfrm>
            <a:custGeom>
              <a:avLst/>
              <a:gdLst/>
              <a:ahLst/>
              <a:cxnLst/>
              <a:rect l="l" t="t" r="r" b="b"/>
              <a:pathLst>
                <a:path w="16169005" h="3191509">
                  <a:moveTo>
                    <a:pt x="485752" y="0"/>
                  </a:moveTo>
                  <a:lnTo>
                    <a:pt x="15683008" y="0"/>
                  </a:lnTo>
                  <a:lnTo>
                    <a:pt x="15731000" y="2381"/>
                  </a:lnTo>
                  <a:lnTo>
                    <a:pt x="15778183" y="9425"/>
                  </a:lnTo>
                  <a:lnTo>
                    <a:pt x="15824239" y="21003"/>
                  </a:lnTo>
                  <a:lnTo>
                    <a:pt x="15868848" y="36984"/>
                  </a:lnTo>
                  <a:lnTo>
                    <a:pt x="15911694" y="57235"/>
                  </a:lnTo>
                  <a:lnTo>
                    <a:pt x="15952456" y="81625"/>
                  </a:lnTo>
                  <a:lnTo>
                    <a:pt x="15990817" y="110022"/>
                  </a:lnTo>
                  <a:lnTo>
                    <a:pt x="16026457" y="142294"/>
                  </a:lnTo>
                  <a:lnTo>
                    <a:pt x="16058717" y="177915"/>
                  </a:lnTo>
                  <a:lnTo>
                    <a:pt x="16087106" y="216262"/>
                  </a:lnTo>
                  <a:lnTo>
                    <a:pt x="16111492" y="257016"/>
                  </a:lnTo>
                  <a:lnTo>
                    <a:pt x="16131741" y="299859"/>
                  </a:lnTo>
                  <a:lnTo>
                    <a:pt x="16147722" y="344473"/>
                  </a:lnTo>
                  <a:lnTo>
                    <a:pt x="16159302" y="390539"/>
                  </a:lnTo>
                  <a:lnTo>
                    <a:pt x="16166348" y="437739"/>
                  </a:lnTo>
                  <a:lnTo>
                    <a:pt x="16168725" y="485752"/>
                  </a:lnTo>
                  <a:lnTo>
                    <a:pt x="16168726" y="2705121"/>
                  </a:lnTo>
                  <a:lnTo>
                    <a:pt x="16166349" y="2753137"/>
                  </a:lnTo>
                  <a:lnTo>
                    <a:pt x="16159307" y="2800338"/>
                  </a:lnTo>
                  <a:lnTo>
                    <a:pt x="16147731" y="2846406"/>
                  </a:lnTo>
                  <a:lnTo>
                    <a:pt x="16131754" y="2891022"/>
                  </a:lnTo>
                  <a:lnTo>
                    <a:pt x="16111506" y="2933867"/>
                  </a:lnTo>
                  <a:lnTo>
                    <a:pt x="16087122" y="2974622"/>
                  </a:lnTo>
                  <a:lnTo>
                    <a:pt x="16058732" y="3012968"/>
                  </a:lnTo>
                  <a:lnTo>
                    <a:pt x="16026468" y="3048588"/>
                  </a:lnTo>
                  <a:lnTo>
                    <a:pt x="15990831" y="3080867"/>
                  </a:lnTo>
                  <a:lnTo>
                    <a:pt x="15952470" y="3109269"/>
                  </a:lnTo>
                  <a:lnTo>
                    <a:pt x="15911706" y="3133662"/>
                  </a:lnTo>
                  <a:lnTo>
                    <a:pt x="15868858" y="3153913"/>
                  </a:lnTo>
                  <a:lnTo>
                    <a:pt x="15824245" y="3169892"/>
                  </a:lnTo>
                  <a:lnTo>
                    <a:pt x="15778187" y="3181468"/>
                  </a:lnTo>
                  <a:lnTo>
                    <a:pt x="15731002" y="3188512"/>
                  </a:lnTo>
                  <a:lnTo>
                    <a:pt x="15683008" y="3190890"/>
                  </a:lnTo>
                  <a:lnTo>
                    <a:pt x="485751" y="3190890"/>
                  </a:lnTo>
                  <a:lnTo>
                    <a:pt x="437739" y="3188512"/>
                  </a:lnTo>
                  <a:lnTo>
                    <a:pt x="390540" y="3181469"/>
                  </a:lnTo>
                  <a:lnTo>
                    <a:pt x="344473" y="3169891"/>
                  </a:lnTo>
                  <a:lnTo>
                    <a:pt x="299857" y="3153911"/>
                  </a:lnTo>
                  <a:lnTo>
                    <a:pt x="257010" y="3133660"/>
                  </a:lnTo>
                  <a:lnTo>
                    <a:pt x="216250" y="3109270"/>
                  </a:lnTo>
                  <a:lnTo>
                    <a:pt x="177897" y="3080874"/>
                  </a:lnTo>
                  <a:lnTo>
                    <a:pt x="142269" y="3048604"/>
                  </a:lnTo>
                  <a:lnTo>
                    <a:pt x="109998" y="3012976"/>
                  </a:lnTo>
                  <a:lnTo>
                    <a:pt x="81604" y="2974622"/>
                  </a:lnTo>
                  <a:lnTo>
                    <a:pt x="57217" y="2933861"/>
                  </a:lnTo>
                  <a:lnTo>
                    <a:pt x="36969" y="2891013"/>
                  </a:lnTo>
                  <a:lnTo>
                    <a:pt x="20992" y="2846397"/>
                  </a:lnTo>
                  <a:lnTo>
                    <a:pt x="9417" y="2800330"/>
                  </a:lnTo>
                  <a:lnTo>
                    <a:pt x="2376" y="2753131"/>
                  </a:lnTo>
                  <a:lnTo>
                    <a:pt x="0" y="2705119"/>
                  </a:lnTo>
                  <a:lnTo>
                    <a:pt x="0" y="485752"/>
                  </a:lnTo>
                  <a:lnTo>
                    <a:pt x="2379" y="437742"/>
                  </a:lnTo>
                  <a:lnTo>
                    <a:pt x="9424" y="390545"/>
                  </a:lnTo>
                  <a:lnTo>
                    <a:pt x="21003" y="344480"/>
                  </a:lnTo>
                  <a:lnTo>
                    <a:pt x="36983" y="299866"/>
                  </a:lnTo>
                  <a:lnTo>
                    <a:pt x="57232" y="257021"/>
                  </a:lnTo>
                  <a:lnTo>
                    <a:pt x="81619" y="216262"/>
                  </a:lnTo>
                  <a:lnTo>
                    <a:pt x="110011" y="177908"/>
                  </a:lnTo>
                  <a:lnTo>
                    <a:pt x="142277" y="142277"/>
                  </a:lnTo>
                  <a:lnTo>
                    <a:pt x="177909" y="110014"/>
                  </a:lnTo>
                  <a:lnTo>
                    <a:pt x="216263" y="81623"/>
                  </a:lnTo>
                  <a:lnTo>
                    <a:pt x="257022" y="57236"/>
                  </a:lnTo>
                  <a:lnTo>
                    <a:pt x="299866" y="36986"/>
                  </a:lnTo>
                  <a:lnTo>
                    <a:pt x="344480" y="21004"/>
                  </a:lnTo>
                  <a:lnTo>
                    <a:pt x="390544" y="9424"/>
                  </a:lnTo>
                  <a:lnTo>
                    <a:pt x="437741" y="2378"/>
                  </a:lnTo>
                  <a:lnTo>
                    <a:pt x="485752" y="0"/>
                  </a:lnTo>
                </a:path>
              </a:pathLst>
            </a:custGeom>
            <a:ln w="76200">
              <a:solidFill>
                <a:srgbClr val="9D6D8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925482" y="2887086"/>
            <a:ext cx="16598265" cy="7065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467610" indent="32384">
              <a:lnSpc>
                <a:spcPct val="115399"/>
              </a:lnSpc>
              <a:spcBef>
                <a:spcPts val="100"/>
              </a:spcBef>
            </a:pPr>
            <a:r>
              <a:rPr sz="3250" dirty="0">
                <a:latin typeface="Trebuchet MS"/>
                <a:cs typeface="Trebuchet MS"/>
              </a:rPr>
              <a:t>No</a:t>
            </a:r>
            <a:r>
              <a:rPr sz="3250" spc="-220" dirty="0">
                <a:latin typeface="Trebuchet MS"/>
                <a:cs typeface="Trebuchet MS"/>
              </a:rPr>
              <a:t> </a:t>
            </a:r>
            <a:r>
              <a:rPr sz="3250" dirty="0">
                <a:latin typeface="Trebuchet MS"/>
                <a:cs typeface="Trebuchet MS"/>
              </a:rPr>
              <a:t>es</a:t>
            </a:r>
            <a:r>
              <a:rPr sz="3250" spc="-160" dirty="0">
                <a:latin typeface="Trebuchet MS"/>
                <a:cs typeface="Trebuchet MS"/>
              </a:rPr>
              <a:t> </a:t>
            </a:r>
            <a:r>
              <a:rPr sz="3250" spc="-60" dirty="0">
                <a:latin typeface="Trebuchet MS"/>
                <a:cs typeface="Trebuchet MS"/>
              </a:rPr>
              <a:t>posible</a:t>
            </a:r>
            <a:r>
              <a:rPr sz="3250" spc="-160" dirty="0">
                <a:latin typeface="Trebuchet MS"/>
                <a:cs typeface="Trebuchet MS"/>
              </a:rPr>
              <a:t> </a:t>
            </a:r>
            <a:r>
              <a:rPr sz="3250" spc="-50" dirty="0">
                <a:latin typeface="Trebuchet MS"/>
                <a:cs typeface="Trebuchet MS"/>
              </a:rPr>
              <a:t>conseguir</a:t>
            </a:r>
            <a:r>
              <a:rPr sz="3250" spc="-160" dirty="0">
                <a:latin typeface="Trebuchet MS"/>
                <a:cs typeface="Trebuchet MS"/>
              </a:rPr>
              <a:t> </a:t>
            </a:r>
            <a:r>
              <a:rPr sz="3250" spc="-80" dirty="0">
                <a:latin typeface="Trebuchet MS"/>
                <a:cs typeface="Trebuchet MS"/>
              </a:rPr>
              <a:t>créditos</a:t>
            </a:r>
            <a:r>
              <a:rPr sz="3250" spc="-165" dirty="0">
                <a:latin typeface="Trebuchet MS"/>
                <a:cs typeface="Trebuchet MS"/>
              </a:rPr>
              <a:t> </a:t>
            </a:r>
            <a:r>
              <a:rPr sz="3250" spc="-175" dirty="0">
                <a:latin typeface="Trebuchet MS"/>
                <a:cs typeface="Trebuchet MS"/>
              </a:rPr>
              <a:t>ni</a:t>
            </a:r>
            <a:r>
              <a:rPr sz="3250" spc="-105" dirty="0">
                <a:latin typeface="Trebuchet MS"/>
                <a:cs typeface="Trebuchet MS"/>
              </a:rPr>
              <a:t> </a:t>
            </a:r>
            <a:r>
              <a:rPr sz="3250" spc="-45" dirty="0">
                <a:latin typeface="Trebuchet MS"/>
                <a:cs typeface="Trebuchet MS"/>
              </a:rPr>
              <a:t>calificaciones</a:t>
            </a:r>
            <a:r>
              <a:rPr sz="3250" spc="-160" dirty="0">
                <a:latin typeface="Trebuchet MS"/>
                <a:cs typeface="Trebuchet MS"/>
              </a:rPr>
              <a:t> </a:t>
            </a:r>
            <a:r>
              <a:rPr sz="3250" spc="-60" dirty="0">
                <a:latin typeface="Trebuchet MS"/>
                <a:cs typeface="Trebuchet MS"/>
              </a:rPr>
              <a:t>asistiendo</a:t>
            </a:r>
            <a:r>
              <a:rPr sz="3250" spc="-160" dirty="0">
                <a:latin typeface="Trebuchet MS"/>
                <a:cs typeface="Trebuchet MS"/>
              </a:rPr>
              <a:t> </a:t>
            </a:r>
            <a:r>
              <a:rPr sz="3250" spc="-35" dirty="0">
                <a:latin typeface="Trebuchet MS"/>
                <a:cs typeface="Trebuchet MS"/>
              </a:rPr>
              <a:t>solo</a:t>
            </a:r>
            <a:r>
              <a:rPr sz="3250" spc="-160" dirty="0">
                <a:latin typeface="Trebuchet MS"/>
                <a:cs typeface="Trebuchet MS"/>
              </a:rPr>
              <a:t> </a:t>
            </a:r>
            <a:r>
              <a:rPr sz="3250" spc="-10" dirty="0">
                <a:latin typeface="Trebuchet MS"/>
                <a:cs typeface="Trebuchet MS"/>
              </a:rPr>
              <a:t>como</a:t>
            </a:r>
            <a:r>
              <a:rPr sz="3250" spc="-160" dirty="0">
                <a:latin typeface="Trebuchet MS"/>
                <a:cs typeface="Trebuchet MS"/>
              </a:rPr>
              <a:t> </a:t>
            </a:r>
            <a:r>
              <a:rPr sz="3250" spc="-10" dirty="0">
                <a:latin typeface="Trebuchet MS"/>
                <a:cs typeface="Trebuchet MS"/>
              </a:rPr>
              <a:t>oyentes. </a:t>
            </a:r>
            <a:r>
              <a:rPr sz="3250" i="1" spc="-254" dirty="0">
                <a:latin typeface="Trebuchet MS"/>
                <a:cs typeface="Trebuchet MS"/>
              </a:rPr>
              <a:t>It</a:t>
            </a:r>
            <a:r>
              <a:rPr sz="3250" i="1" spc="-105" dirty="0">
                <a:latin typeface="Trebuchet MS"/>
                <a:cs typeface="Trebuchet MS"/>
              </a:rPr>
              <a:t> </a:t>
            </a:r>
            <a:r>
              <a:rPr sz="3250" i="1" spc="-145" dirty="0">
                <a:latin typeface="Trebuchet MS"/>
                <a:cs typeface="Trebuchet MS"/>
              </a:rPr>
              <a:t>is</a:t>
            </a:r>
            <a:r>
              <a:rPr sz="3250" i="1" spc="-105" dirty="0">
                <a:latin typeface="Trebuchet MS"/>
                <a:cs typeface="Trebuchet MS"/>
              </a:rPr>
              <a:t> </a:t>
            </a:r>
            <a:r>
              <a:rPr sz="3250" i="1" spc="-150" dirty="0">
                <a:latin typeface="Trebuchet MS"/>
                <a:cs typeface="Trebuchet MS"/>
              </a:rPr>
              <a:t>not</a:t>
            </a:r>
            <a:r>
              <a:rPr sz="3250" i="1" spc="-105" dirty="0">
                <a:latin typeface="Trebuchet MS"/>
                <a:cs typeface="Trebuchet MS"/>
              </a:rPr>
              <a:t> </a:t>
            </a:r>
            <a:r>
              <a:rPr sz="3250" i="1" spc="-75" dirty="0">
                <a:latin typeface="Trebuchet MS"/>
                <a:cs typeface="Trebuchet MS"/>
              </a:rPr>
              <a:t>possible</a:t>
            </a:r>
            <a:r>
              <a:rPr sz="3250" i="1" spc="-170" dirty="0">
                <a:latin typeface="Trebuchet MS"/>
                <a:cs typeface="Trebuchet MS"/>
              </a:rPr>
              <a:t> </a:t>
            </a:r>
            <a:r>
              <a:rPr sz="3250" i="1" spc="-145" dirty="0">
                <a:latin typeface="Trebuchet MS"/>
                <a:cs typeface="Trebuchet MS"/>
              </a:rPr>
              <a:t>to</a:t>
            </a:r>
            <a:r>
              <a:rPr sz="3250" i="1" spc="-105" dirty="0">
                <a:latin typeface="Trebuchet MS"/>
                <a:cs typeface="Trebuchet MS"/>
              </a:rPr>
              <a:t> </a:t>
            </a:r>
            <a:r>
              <a:rPr sz="3250" i="1" dirty="0">
                <a:latin typeface="Trebuchet MS"/>
                <a:cs typeface="Trebuchet MS"/>
              </a:rPr>
              <a:t>get</a:t>
            </a:r>
            <a:r>
              <a:rPr sz="3250" i="1" spc="-110" dirty="0">
                <a:latin typeface="Trebuchet MS"/>
                <a:cs typeface="Trebuchet MS"/>
              </a:rPr>
              <a:t> credits</a:t>
            </a:r>
            <a:r>
              <a:rPr sz="3250" i="1" spc="-114" dirty="0">
                <a:latin typeface="Trebuchet MS"/>
                <a:cs typeface="Trebuchet MS"/>
              </a:rPr>
              <a:t> </a:t>
            </a:r>
            <a:r>
              <a:rPr sz="3250" i="1" spc="-175" dirty="0">
                <a:latin typeface="Trebuchet MS"/>
                <a:cs typeface="Trebuchet MS"/>
              </a:rPr>
              <a:t>or</a:t>
            </a:r>
            <a:r>
              <a:rPr sz="3250" i="1" spc="-105" dirty="0">
                <a:latin typeface="Trebuchet MS"/>
                <a:cs typeface="Trebuchet MS"/>
              </a:rPr>
              <a:t> </a:t>
            </a:r>
            <a:r>
              <a:rPr sz="3250" i="1" dirty="0">
                <a:latin typeface="Trebuchet MS"/>
                <a:cs typeface="Trebuchet MS"/>
              </a:rPr>
              <a:t>grades</a:t>
            </a:r>
            <a:r>
              <a:rPr sz="3250" i="1" spc="-114" dirty="0">
                <a:latin typeface="Trebuchet MS"/>
                <a:cs typeface="Trebuchet MS"/>
              </a:rPr>
              <a:t> </a:t>
            </a:r>
            <a:r>
              <a:rPr sz="3250" i="1" spc="-80" dirty="0">
                <a:latin typeface="Trebuchet MS"/>
                <a:cs typeface="Trebuchet MS"/>
              </a:rPr>
              <a:t>by</a:t>
            </a:r>
            <a:r>
              <a:rPr sz="3250" i="1" spc="-114" dirty="0">
                <a:latin typeface="Trebuchet MS"/>
                <a:cs typeface="Trebuchet MS"/>
              </a:rPr>
              <a:t> </a:t>
            </a:r>
            <a:r>
              <a:rPr sz="3250" i="1" spc="-95" dirty="0">
                <a:latin typeface="Trebuchet MS"/>
                <a:cs typeface="Trebuchet MS"/>
              </a:rPr>
              <a:t>attending</a:t>
            </a:r>
            <a:r>
              <a:rPr sz="3250" i="1" spc="-110" dirty="0">
                <a:latin typeface="Trebuchet MS"/>
                <a:cs typeface="Trebuchet MS"/>
              </a:rPr>
              <a:t> </a:t>
            </a:r>
            <a:r>
              <a:rPr sz="3250" i="1" spc="-40" dirty="0">
                <a:latin typeface="Trebuchet MS"/>
                <a:cs typeface="Trebuchet MS"/>
              </a:rPr>
              <a:t>courses</a:t>
            </a:r>
            <a:r>
              <a:rPr sz="3250" i="1" spc="-114" dirty="0">
                <a:latin typeface="Trebuchet MS"/>
                <a:cs typeface="Trebuchet MS"/>
              </a:rPr>
              <a:t> </a:t>
            </a:r>
            <a:r>
              <a:rPr sz="3250" i="1" spc="50" dirty="0">
                <a:latin typeface="Trebuchet MS"/>
                <a:cs typeface="Trebuchet MS"/>
              </a:rPr>
              <a:t>as</a:t>
            </a:r>
            <a:r>
              <a:rPr sz="3250" i="1" spc="-114" dirty="0">
                <a:latin typeface="Trebuchet MS"/>
                <a:cs typeface="Trebuchet MS"/>
              </a:rPr>
              <a:t> </a:t>
            </a:r>
            <a:r>
              <a:rPr sz="3250" i="1" spc="114" dirty="0">
                <a:latin typeface="Trebuchet MS"/>
                <a:cs typeface="Trebuchet MS"/>
              </a:rPr>
              <a:t>a</a:t>
            </a:r>
            <a:r>
              <a:rPr sz="3250" i="1" spc="-110" dirty="0">
                <a:latin typeface="Trebuchet MS"/>
                <a:cs typeface="Trebuchet MS"/>
              </a:rPr>
              <a:t> </a:t>
            </a:r>
            <a:r>
              <a:rPr sz="3250" i="1" spc="-185" dirty="0">
                <a:latin typeface="Trebuchet MS"/>
                <a:cs typeface="Trebuchet MS"/>
              </a:rPr>
              <a:t>listener</a:t>
            </a:r>
            <a:r>
              <a:rPr sz="3250" i="1" spc="-105" dirty="0">
                <a:latin typeface="Trebuchet MS"/>
                <a:cs typeface="Trebuchet MS"/>
              </a:rPr>
              <a:t> </a:t>
            </a:r>
            <a:r>
              <a:rPr sz="3250" i="1" spc="-20" dirty="0">
                <a:latin typeface="Trebuchet MS"/>
                <a:cs typeface="Trebuchet MS"/>
              </a:rPr>
              <a:t>only. </a:t>
            </a:r>
            <a:r>
              <a:rPr sz="3250" b="1" dirty="0">
                <a:latin typeface="Trebuchet MS"/>
                <a:cs typeface="Trebuchet MS"/>
              </a:rPr>
              <a:t>La</a:t>
            </a:r>
            <a:r>
              <a:rPr sz="3250" b="1" spc="-150" dirty="0">
                <a:latin typeface="Trebuchet MS"/>
                <a:cs typeface="Trebuchet MS"/>
              </a:rPr>
              <a:t> </a:t>
            </a:r>
            <a:r>
              <a:rPr sz="3250" b="1" spc="55" dirty="0">
                <a:latin typeface="Trebuchet MS"/>
                <a:cs typeface="Trebuchet MS"/>
              </a:rPr>
              <a:t>modalidad</a:t>
            </a:r>
            <a:r>
              <a:rPr sz="3250" b="1" spc="-150" dirty="0">
                <a:latin typeface="Trebuchet MS"/>
                <a:cs typeface="Trebuchet MS"/>
              </a:rPr>
              <a:t> </a:t>
            </a:r>
            <a:r>
              <a:rPr sz="3250" b="1" dirty="0">
                <a:latin typeface="Trebuchet MS"/>
                <a:cs typeface="Trebuchet MS"/>
              </a:rPr>
              <a:t>oficial</a:t>
            </a:r>
            <a:r>
              <a:rPr sz="3250" b="1" spc="-150" dirty="0">
                <a:latin typeface="Trebuchet MS"/>
                <a:cs typeface="Trebuchet MS"/>
              </a:rPr>
              <a:t> </a:t>
            </a:r>
            <a:r>
              <a:rPr sz="3250" b="1" dirty="0">
                <a:latin typeface="Trebuchet MS"/>
                <a:cs typeface="Trebuchet MS"/>
              </a:rPr>
              <a:t>de</a:t>
            </a:r>
            <a:r>
              <a:rPr sz="3250" b="1" spc="-150" dirty="0">
                <a:latin typeface="Trebuchet MS"/>
                <a:cs typeface="Trebuchet MS"/>
              </a:rPr>
              <a:t> </a:t>
            </a:r>
            <a:r>
              <a:rPr sz="3250" b="1" spc="-20" dirty="0">
                <a:latin typeface="Trebuchet MS"/>
                <a:cs typeface="Trebuchet MS"/>
              </a:rPr>
              <a:t>examen</a:t>
            </a:r>
            <a:r>
              <a:rPr sz="3250" b="1" spc="-145" dirty="0">
                <a:latin typeface="Trebuchet MS"/>
                <a:cs typeface="Trebuchet MS"/>
              </a:rPr>
              <a:t> </a:t>
            </a:r>
            <a:r>
              <a:rPr sz="3250" b="1" spc="100" dirty="0">
                <a:latin typeface="Trebuchet MS"/>
                <a:cs typeface="Trebuchet MS"/>
              </a:rPr>
              <a:t>es</a:t>
            </a:r>
            <a:r>
              <a:rPr sz="3250" b="1" spc="-150" dirty="0">
                <a:latin typeface="Trebuchet MS"/>
                <a:cs typeface="Trebuchet MS"/>
              </a:rPr>
              <a:t> </a:t>
            </a:r>
            <a:r>
              <a:rPr sz="3250" b="1" spc="70" dirty="0">
                <a:latin typeface="Trebuchet MS"/>
                <a:cs typeface="Trebuchet MS"/>
              </a:rPr>
              <a:t>la</a:t>
            </a:r>
            <a:r>
              <a:rPr sz="3250" b="1" spc="-150" dirty="0">
                <a:latin typeface="Trebuchet MS"/>
                <a:cs typeface="Trebuchet MS"/>
              </a:rPr>
              <a:t> </a:t>
            </a:r>
            <a:r>
              <a:rPr sz="3250" b="1" dirty="0">
                <a:latin typeface="Trebuchet MS"/>
                <a:cs typeface="Trebuchet MS"/>
              </a:rPr>
              <a:t>presencial</a:t>
            </a:r>
            <a:r>
              <a:rPr sz="3250" b="1" spc="-80" dirty="0">
                <a:latin typeface="Trebuchet MS"/>
                <a:cs typeface="Trebuchet MS"/>
              </a:rPr>
              <a:t> </a:t>
            </a:r>
            <a:r>
              <a:rPr sz="3250" spc="-229" dirty="0">
                <a:latin typeface="Trebuchet MS"/>
                <a:cs typeface="Trebuchet MS"/>
              </a:rPr>
              <a:t>y</a:t>
            </a:r>
            <a:r>
              <a:rPr sz="3250" spc="-80" dirty="0">
                <a:latin typeface="Trebuchet MS"/>
                <a:cs typeface="Trebuchet MS"/>
              </a:rPr>
              <a:t> </a:t>
            </a:r>
            <a:r>
              <a:rPr sz="3250" spc="-95" dirty="0">
                <a:latin typeface="Trebuchet MS"/>
                <a:cs typeface="Trebuchet MS"/>
              </a:rPr>
              <a:t>cualquier</a:t>
            </a:r>
            <a:r>
              <a:rPr sz="3250" spc="-85" dirty="0">
                <a:latin typeface="Trebuchet MS"/>
                <a:cs typeface="Trebuchet MS"/>
              </a:rPr>
              <a:t> </a:t>
            </a:r>
            <a:r>
              <a:rPr sz="3250" spc="-80" dirty="0">
                <a:latin typeface="Trebuchet MS"/>
                <a:cs typeface="Trebuchet MS"/>
              </a:rPr>
              <a:t>otra</a:t>
            </a:r>
            <a:r>
              <a:rPr sz="3250" spc="-85" dirty="0">
                <a:latin typeface="Trebuchet MS"/>
                <a:cs typeface="Trebuchet MS"/>
              </a:rPr>
              <a:t> vía</a:t>
            </a:r>
            <a:r>
              <a:rPr sz="3250" spc="-80" dirty="0">
                <a:latin typeface="Trebuchet MS"/>
                <a:cs typeface="Trebuchet MS"/>
              </a:rPr>
              <a:t> </a:t>
            </a:r>
            <a:r>
              <a:rPr sz="3250" spc="-20" dirty="0">
                <a:latin typeface="Trebuchet MS"/>
                <a:cs typeface="Trebuchet MS"/>
              </a:rPr>
              <a:t>para </a:t>
            </a:r>
            <a:r>
              <a:rPr sz="3250" spc="-55" dirty="0">
                <a:latin typeface="Trebuchet MS"/>
                <a:cs typeface="Trebuchet MS"/>
              </a:rPr>
              <a:t>hacerlos</a:t>
            </a:r>
            <a:r>
              <a:rPr sz="3250" spc="-190" dirty="0">
                <a:latin typeface="Trebuchet MS"/>
                <a:cs typeface="Trebuchet MS"/>
              </a:rPr>
              <a:t> </a:t>
            </a:r>
            <a:r>
              <a:rPr sz="3250" spc="-10" dirty="0">
                <a:latin typeface="Trebuchet MS"/>
                <a:cs typeface="Trebuchet MS"/>
              </a:rPr>
              <a:t>puede</a:t>
            </a:r>
            <a:r>
              <a:rPr sz="3250" spc="-225" dirty="0">
                <a:latin typeface="Trebuchet MS"/>
                <a:cs typeface="Trebuchet MS"/>
              </a:rPr>
              <a:t> </a:t>
            </a:r>
            <a:r>
              <a:rPr sz="3250" spc="-90" dirty="0">
                <a:latin typeface="Trebuchet MS"/>
                <a:cs typeface="Trebuchet MS"/>
              </a:rPr>
              <a:t>ser</a:t>
            </a:r>
            <a:r>
              <a:rPr sz="3250" spc="-155" dirty="0">
                <a:latin typeface="Trebuchet MS"/>
                <a:cs typeface="Trebuchet MS"/>
              </a:rPr>
              <a:t> </a:t>
            </a:r>
            <a:r>
              <a:rPr sz="3250" dirty="0">
                <a:latin typeface="Trebuchet MS"/>
                <a:cs typeface="Trebuchet MS"/>
              </a:rPr>
              <a:t>rechazada</a:t>
            </a:r>
            <a:r>
              <a:rPr sz="3250" spc="-170" dirty="0">
                <a:latin typeface="Trebuchet MS"/>
                <a:cs typeface="Trebuchet MS"/>
              </a:rPr>
              <a:t> </a:t>
            </a:r>
            <a:r>
              <a:rPr sz="3250" spc="-60" dirty="0">
                <a:latin typeface="Trebuchet MS"/>
                <a:cs typeface="Trebuchet MS"/>
              </a:rPr>
              <a:t>por</a:t>
            </a:r>
            <a:r>
              <a:rPr sz="3250" spc="-170" dirty="0">
                <a:latin typeface="Trebuchet MS"/>
                <a:cs typeface="Trebuchet MS"/>
              </a:rPr>
              <a:t> </a:t>
            </a:r>
            <a:r>
              <a:rPr sz="3250" spc="-140" dirty="0">
                <a:latin typeface="Trebuchet MS"/>
                <a:cs typeface="Trebuchet MS"/>
              </a:rPr>
              <a:t>el</a:t>
            </a:r>
            <a:r>
              <a:rPr sz="3250" spc="-105" dirty="0">
                <a:latin typeface="Trebuchet MS"/>
                <a:cs typeface="Trebuchet MS"/>
              </a:rPr>
              <a:t> </a:t>
            </a:r>
            <a:r>
              <a:rPr sz="3250" spc="-10" dirty="0">
                <a:latin typeface="Trebuchet MS"/>
                <a:cs typeface="Trebuchet MS"/>
              </a:rPr>
              <a:t>profesor/a.</a:t>
            </a:r>
            <a:endParaRPr sz="3250">
              <a:latin typeface="Trebuchet MS"/>
              <a:cs typeface="Trebuchet MS"/>
            </a:endParaRPr>
          </a:p>
          <a:p>
            <a:pPr marL="12700" marR="2886075">
              <a:lnSpc>
                <a:spcPct val="115399"/>
              </a:lnSpc>
            </a:pPr>
            <a:r>
              <a:rPr sz="3250" b="1" i="1" spc="-60" dirty="0">
                <a:latin typeface="Trebuchet MS"/>
                <a:cs typeface="Trebuchet MS"/>
              </a:rPr>
              <a:t>Exams</a:t>
            </a:r>
            <a:r>
              <a:rPr sz="3250" b="1" i="1" spc="-185" dirty="0">
                <a:latin typeface="Trebuchet MS"/>
                <a:cs typeface="Trebuchet MS"/>
              </a:rPr>
              <a:t> </a:t>
            </a:r>
            <a:r>
              <a:rPr sz="3250" b="1" i="1" spc="-30" dirty="0">
                <a:latin typeface="Trebuchet MS"/>
                <a:cs typeface="Trebuchet MS"/>
              </a:rPr>
              <a:t>are</a:t>
            </a:r>
            <a:r>
              <a:rPr sz="3250" b="1" i="1" spc="-215" dirty="0">
                <a:latin typeface="Trebuchet MS"/>
                <a:cs typeface="Trebuchet MS"/>
              </a:rPr>
              <a:t> </a:t>
            </a:r>
            <a:r>
              <a:rPr sz="3250" b="1" i="1" spc="-114" dirty="0">
                <a:latin typeface="Trebuchet MS"/>
                <a:cs typeface="Trebuchet MS"/>
              </a:rPr>
              <a:t>officially</a:t>
            </a:r>
            <a:r>
              <a:rPr sz="3250" b="1" i="1" spc="-170" dirty="0">
                <a:latin typeface="Trebuchet MS"/>
                <a:cs typeface="Trebuchet MS"/>
              </a:rPr>
              <a:t> </a:t>
            </a:r>
            <a:r>
              <a:rPr sz="3250" b="1" i="1" spc="-20" dirty="0">
                <a:latin typeface="Trebuchet MS"/>
                <a:cs typeface="Trebuchet MS"/>
              </a:rPr>
              <a:t>held</a:t>
            </a:r>
            <a:r>
              <a:rPr sz="3250" b="1" i="1" spc="-215" dirty="0">
                <a:latin typeface="Trebuchet MS"/>
                <a:cs typeface="Trebuchet MS"/>
              </a:rPr>
              <a:t> </a:t>
            </a:r>
            <a:r>
              <a:rPr sz="3250" b="1" i="1" spc="-110" dirty="0">
                <a:latin typeface="Trebuchet MS"/>
                <a:cs typeface="Trebuchet MS"/>
              </a:rPr>
              <a:t>in</a:t>
            </a:r>
            <a:r>
              <a:rPr sz="3250" b="1" i="1" spc="-170" dirty="0">
                <a:latin typeface="Trebuchet MS"/>
                <a:cs typeface="Trebuchet MS"/>
              </a:rPr>
              <a:t> </a:t>
            </a:r>
            <a:r>
              <a:rPr sz="3250" b="1" i="1" dirty="0">
                <a:latin typeface="Trebuchet MS"/>
                <a:cs typeface="Trebuchet MS"/>
              </a:rPr>
              <a:t>person</a:t>
            </a:r>
            <a:r>
              <a:rPr sz="3250" b="1" i="1" spc="-120" dirty="0">
                <a:latin typeface="Trebuchet MS"/>
                <a:cs typeface="Trebuchet MS"/>
              </a:rPr>
              <a:t> </a:t>
            </a:r>
            <a:r>
              <a:rPr sz="3250" i="1" dirty="0">
                <a:latin typeface="Trebuchet MS"/>
                <a:cs typeface="Trebuchet MS"/>
              </a:rPr>
              <a:t>and</a:t>
            </a:r>
            <a:r>
              <a:rPr sz="3250" i="1" spc="-120" dirty="0">
                <a:latin typeface="Trebuchet MS"/>
                <a:cs typeface="Trebuchet MS"/>
              </a:rPr>
              <a:t> </a:t>
            </a:r>
            <a:r>
              <a:rPr sz="3250" i="1" spc="-60" dirty="0">
                <a:latin typeface="Trebuchet MS"/>
                <a:cs typeface="Trebuchet MS"/>
              </a:rPr>
              <a:t>any</a:t>
            </a:r>
            <a:r>
              <a:rPr sz="3250" i="1" spc="-120" dirty="0">
                <a:latin typeface="Trebuchet MS"/>
                <a:cs typeface="Trebuchet MS"/>
              </a:rPr>
              <a:t> </a:t>
            </a:r>
            <a:r>
              <a:rPr sz="3250" i="1" spc="-170" dirty="0">
                <a:latin typeface="Trebuchet MS"/>
                <a:cs typeface="Trebuchet MS"/>
              </a:rPr>
              <a:t>other</a:t>
            </a:r>
            <a:r>
              <a:rPr sz="3250" i="1" spc="-105" dirty="0">
                <a:latin typeface="Trebuchet MS"/>
                <a:cs typeface="Trebuchet MS"/>
              </a:rPr>
              <a:t> </a:t>
            </a:r>
            <a:r>
              <a:rPr sz="3250" i="1" spc="-25" dirty="0">
                <a:latin typeface="Trebuchet MS"/>
                <a:cs typeface="Trebuchet MS"/>
              </a:rPr>
              <a:t>way</a:t>
            </a:r>
            <a:r>
              <a:rPr sz="3250" i="1" spc="-120" dirty="0">
                <a:latin typeface="Trebuchet MS"/>
                <a:cs typeface="Trebuchet MS"/>
              </a:rPr>
              <a:t> </a:t>
            </a:r>
            <a:r>
              <a:rPr sz="3250" i="1" spc="-50" dirty="0">
                <a:latin typeface="Trebuchet MS"/>
                <a:cs typeface="Trebuchet MS"/>
              </a:rPr>
              <a:t>of</a:t>
            </a:r>
            <a:r>
              <a:rPr sz="3250" i="1" spc="-120" dirty="0">
                <a:latin typeface="Trebuchet MS"/>
                <a:cs typeface="Trebuchet MS"/>
              </a:rPr>
              <a:t> </a:t>
            </a:r>
            <a:r>
              <a:rPr sz="3250" i="1" spc="-110" dirty="0">
                <a:latin typeface="Trebuchet MS"/>
                <a:cs typeface="Trebuchet MS"/>
              </a:rPr>
              <a:t>taking</a:t>
            </a:r>
            <a:r>
              <a:rPr sz="3250" i="1" spc="-120" dirty="0">
                <a:latin typeface="Trebuchet MS"/>
                <a:cs typeface="Trebuchet MS"/>
              </a:rPr>
              <a:t> </a:t>
            </a:r>
            <a:r>
              <a:rPr sz="3250" i="1" spc="-190" dirty="0">
                <a:latin typeface="Trebuchet MS"/>
                <a:cs typeface="Trebuchet MS"/>
              </a:rPr>
              <a:t>them</a:t>
            </a:r>
            <a:r>
              <a:rPr sz="3250" i="1" spc="-105" dirty="0">
                <a:latin typeface="Trebuchet MS"/>
                <a:cs typeface="Trebuchet MS"/>
              </a:rPr>
              <a:t> </a:t>
            </a:r>
            <a:r>
              <a:rPr sz="3250" i="1" spc="-20" dirty="0">
                <a:latin typeface="Trebuchet MS"/>
                <a:cs typeface="Trebuchet MS"/>
              </a:rPr>
              <a:t>might </a:t>
            </a:r>
            <a:r>
              <a:rPr sz="3250" i="1" dirty="0">
                <a:latin typeface="Trebuchet MS"/>
                <a:cs typeface="Trebuchet MS"/>
              </a:rPr>
              <a:t>be</a:t>
            </a:r>
            <a:r>
              <a:rPr sz="3250" i="1" spc="-114" dirty="0">
                <a:latin typeface="Trebuchet MS"/>
                <a:cs typeface="Trebuchet MS"/>
              </a:rPr>
              <a:t> rejected</a:t>
            </a:r>
            <a:r>
              <a:rPr sz="3250" i="1" spc="-105" dirty="0">
                <a:latin typeface="Trebuchet MS"/>
                <a:cs typeface="Trebuchet MS"/>
              </a:rPr>
              <a:t> </a:t>
            </a:r>
            <a:r>
              <a:rPr sz="3250" i="1" spc="-80" dirty="0">
                <a:latin typeface="Trebuchet MS"/>
                <a:cs typeface="Trebuchet MS"/>
              </a:rPr>
              <a:t>by</a:t>
            </a:r>
            <a:r>
              <a:rPr sz="3250" i="1" spc="-110" dirty="0">
                <a:latin typeface="Trebuchet MS"/>
                <a:cs typeface="Trebuchet MS"/>
              </a:rPr>
              <a:t> </a:t>
            </a:r>
            <a:r>
              <a:rPr sz="3250" i="1" spc="-165" dirty="0">
                <a:latin typeface="Trebuchet MS"/>
                <a:cs typeface="Trebuchet MS"/>
              </a:rPr>
              <a:t>the</a:t>
            </a:r>
            <a:r>
              <a:rPr sz="3250" i="1" spc="-105" dirty="0">
                <a:latin typeface="Trebuchet MS"/>
                <a:cs typeface="Trebuchet MS"/>
              </a:rPr>
              <a:t> </a:t>
            </a:r>
            <a:r>
              <a:rPr sz="3250" i="1" spc="-10" dirty="0">
                <a:latin typeface="Trebuchet MS"/>
                <a:cs typeface="Trebuchet MS"/>
              </a:rPr>
              <a:t>professor.</a:t>
            </a:r>
            <a:endParaRPr sz="325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805"/>
              </a:spcBef>
            </a:pPr>
            <a:endParaRPr sz="3250">
              <a:latin typeface="Trebuchet MS"/>
              <a:cs typeface="Trebuchet MS"/>
            </a:endParaRPr>
          </a:p>
          <a:p>
            <a:pPr marL="1172845" marR="5080" algn="ctr">
              <a:lnSpc>
                <a:spcPct val="114999"/>
              </a:lnSpc>
              <a:spcBef>
                <a:spcPts val="5"/>
              </a:spcBef>
            </a:pPr>
            <a:r>
              <a:rPr sz="2500" spc="-130" dirty="0">
                <a:latin typeface="Trebuchet MS"/>
                <a:cs typeface="Trebuchet MS"/>
              </a:rPr>
              <a:t>Tan</a:t>
            </a:r>
            <a:r>
              <a:rPr sz="2500" spc="-45" dirty="0">
                <a:latin typeface="Trebuchet MS"/>
                <a:cs typeface="Trebuchet MS"/>
              </a:rPr>
              <a:t> </a:t>
            </a:r>
            <a:r>
              <a:rPr sz="2500" spc="-20" dirty="0">
                <a:latin typeface="Trebuchet MS"/>
                <a:cs typeface="Trebuchet MS"/>
              </a:rPr>
              <a:t>solo</a:t>
            </a:r>
            <a:r>
              <a:rPr sz="2500" spc="-40" dirty="0"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9D6D8B"/>
                </a:solidFill>
                <a:latin typeface="Trebuchet MS"/>
                <a:cs typeface="Trebuchet MS"/>
              </a:rPr>
              <a:t>de</a:t>
            </a:r>
            <a:r>
              <a:rPr sz="2500" b="1" spc="-9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9D6D8B"/>
                </a:solidFill>
                <a:latin typeface="Trebuchet MS"/>
                <a:cs typeface="Trebuchet MS"/>
              </a:rPr>
              <a:t>manera</a:t>
            </a:r>
            <a:r>
              <a:rPr sz="2500" b="1" spc="-9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9D6D8B"/>
                </a:solidFill>
                <a:latin typeface="Trebuchet MS"/>
                <a:cs typeface="Trebuchet MS"/>
              </a:rPr>
              <a:t>excepcional</a:t>
            </a:r>
            <a:r>
              <a:rPr sz="2500" b="1" spc="-4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2500" spc="-195" dirty="0">
                <a:latin typeface="Trebuchet MS"/>
                <a:cs typeface="Trebuchet MS"/>
              </a:rPr>
              <a:t>y</a:t>
            </a:r>
            <a:r>
              <a:rPr sz="2500" spc="-40" dirty="0">
                <a:latin typeface="Trebuchet MS"/>
                <a:cs typeface="Trebuchet MS"/>
              </a:rPr>
              <a:t> </a:t>
            </a:r>
            <a:r>
              <a:rPr sz="2500" spc="-80" dirty="0">
                <a:latin typeface="Trebuchet MS"/>
                <a:cs typeface="Trebuchet MS"/>
              </a:rPr>
              <a:t>siempre</a:t>
            </a:r>
            <a:r>
              <a:rPr sz="2500" spc="-40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que</a:t>
            </a:r>
            <a:r>
              <a:rPr sz="2500" spc="-40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se</a:t>
            </a:r>
            <a:r>
              <a:rPr sz="2500" spc="-40" dirty="0">
                <a:latin typeface="Trebuchet MS"/>
                <a:cs typeface="Trebuchet MS"/>
              </a:rPr>
              <a:t> </a:t>
            </a:r>
            <a:r>
              <a:rPr sz="2500" spc="-80" dirty="0">
                <a:latin typeface="Trebuchet MS"/>
                <a:cs typeface="Trebuchet MS"/>
              </a:rPr>
              <a:t>demuestre</a:t>
            </a:r>
            <a:r>
              <a:rPr sz="2500" spc="-40" dirty="0"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9D6D8B"/>
                </a:solidFill>
                <a:latin typeface="Trebuchet MS"/>
                <a:cs typeface="Trebuchet MS"/>
              </a:rPr>
              <a:t>incompatibilidad</a:t>
            </a:r>
            <a:r>
              <a:rPr sz="2500" b="1" spc="-9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2500" b="1" dirty="0">
                <a:solidFill>
                  <a:srgbClr val="9D6D8B"/>
                </a:solidFill>
                <a:latin typeface="Trebuchet MS"/>
                <a:cs typeface="Trebuchet MS"/>
              </a:rPr>
              <a:t>de</a:t>
            </a:r>
            <a:r>
              <a:rPr sz="2500" b="1" spc="-9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2500" b="1" spc="50" dirty="0">
                <a:solidFill>
                  <a:srgbClr val="9D6D8B"/>
                </a:solidFill>
                <a:latin typeface="Trebuchet MS"/>
                <a:cs typeface="Trebuchet MS"/>
              </a:rPr>
              <a:t>fechas</a:t>
            </a:r>
            <a:r>
              <a:rPr sz="2500" b="1" spc="-9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2500" b="1" spc="85" dirty="0">
                <a:solidFill>
                  <a:srgbClr val="9D6D8B"/>
                </a:solidFill>
                <a:latin typeface="Trebuchet MS"/>
                <a:cs typeface="Trebuchet MS"/>
              </a:rPr>
              <a:t>académicas</a:t>
            </a:r>
            <a:r>
              <a:rPr sz="2500" b="1" spc="-4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2500" spc="-20" dirty="0">
                <a:latin typeface="Trebuchet MS"/>
                <a:cs typeface="Trebuchet MS"/>
              </a:rPr>
              <a:t>entre </a:t>
            </a:r>
            <a:r>
              <a:rPr sz="2500" dirty="0">
                <a:latin typeface="Trebuchet MS"/>
                <a:cs typeface="Trebuchet MS"/>
              </a:rPr>
              <a:t>ambas</a:t>
            </a:r>
            <a:r>
              <a:rPr sz="2500" spc="-110" dirty="0">
                <a:latin typeface="Trebuchet MS"/>
                <a:cs typeface="Trebuchet MS"/>
              </a:rPr>
              <a:t> </a:t>
            </a:r>
            <a:r>
              <a:rPr sz="2500" spc="-80" dirty="0">
                <a:latin typeface="Trebuchet MS"/>
                <a:cs typeface="Trebuchet MS"/>
              </a:rPr>
              <a:t>universidades,</a:t>
            </a:r>
            <a:r>
              <a:rPr sz="2500" spc="-110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se</a:t>
            </a:r>
            <a:r>
              <a:rPr sz="2500" spc="-105" dirty="0">
                <a:latin typeface="Trebuchet MS"/>
                <a:cs typeface="Trebuchet MS"/>
              </a:rPr>
              <a:t> </a:t>
            </a:r>
            <a:r>
              <a:rPr sz="2500" spc="-10" dirty="0">
                <a:latin typeface="Trebuchet MS"/>
                <a:cs typeface="Trebuchet MS"/>
              </a:rPr>
              <a:t>podrán</a:t>
            </a:r>
            <a:r>
              <a:rPr sz="2500" spc="-110" dirty="0">
                <a:latin typeface="Trebuchet MS"/>
                <a:cs typeface="Trebuchet MS"/>
              </a:rPr>
              <a:t> </a:t>
            </a:r>
            <a:r>
              <a:rPr sz="2500" spc="-80" dirty="0">
                <a:latin typeface="Trebuchet MS"/>
                <a:cs typeface="Trebuchet MS"/>
              </a:rPr>
              <a:t>solicitar</a:t>
            </a:r>
            <a:r>
              <a:rPr sz="2500" spc="-105" dirty="0">
                <a:latin typeface="Trebuchet MS"/>
                <a:cs typeface="Trebuchet MS"/>
              </a:rPr>
              <a:t> </a:t>
            </a:r>
            <a:r>
              <a:rPr sz="2500" spc="-10" dirty="0">
                <a:latin typeface="Trebuchet MS"/>
                <a:cs typeface="Trebuchet MS"/>
              </a:rPr>
              <a:t>cambios</a:t>
            </a:r>
            <a:r>
              <a:rPr sz="2500" spc="-110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en</a:t>
            </a:r>
            <a:r>
              <a:rPr sz="2500" spc="-110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la</a:t>
            </a:r>
            <a:r>
              <a:rPr sz="2500" spc="-105" dirty="0">
                <a:latin typeface="Trebuchet MS"/>
                <a:cs typeface="Trebuchet MS"/>
              </a:rPr>
              <a:t> </a:t>
            </a:r>
            <a:r>
              <a:rPr sz="2500" spc="-50" dirty="0">
                <a:latin typeface="Trebuchet MS"/>
                <a:cs typeface="Trebuchet MS"/>
              </a:rPr>
              <a:t>realización</a:t>
            </a:r>
            <a:r>
              <a:rPr sz="2500" spc="-110" dirty="0">
                <a:latin typeface="Trebuchet MS"/>
                <a:cs typeface="Trebuchet MS"/>
              </a:rPr>
              <a:t> </a:t>
            </a:r>
            <a:r>
              <a:rPr sz="2500" dirty="0">
                <a:latin typeface="Trebuchet MS"/>
                <a:cs typeface="Trebuchet MS"/>
              </a:rPr>
              <a:t>de</a:t>
            </a:r>
            <a:r>
              <a:rPr sz="2500" spc="-105" dirty="0">
                <a:latin typeface="Trebuchet MS"/>
                <a:cs typeface="Trebuchet MS"/>
              </a:rPr>
              <a:t> </a:t>
            </a:r>
            <a:r>
              <a:rPr sz="2500" spc="-40" dirty="0">
                <a:latin typeface="Trebuchet MS"/>
                <a:cs typeface="Trebuchet MS"/>
              </a:rPr>
              <a:t>exámenes</a:t>
            </a:r>
            <a:r>
              <a:rPr sz="2500" spc="-110" dirty="0">
                <a:latin typeface="Trebuchet MS"/>
                <a:cs typeface="Trebuchet MS"/>
              </a:rPr>
              <a:t> </a:t>
            </a:r>
            <a:r>
              <a:rPr sz="2500" spc="-10" dirty="0">
                <a:latin typeface="Trebuchet MS"/>
                <a:cs typeface="Trebuchet MS"/>
              </a:rPr>
              <a:t>oficiales.</a:t>
            </a:r>
            <a:endParaRPr sz="2500">
              <a:latin typeface="Trebuchet MS"/>
              <a:cs typeface="Trebuchet MS"/>
            </a:endParaRPr>
          </a:p>
          <a:p>
            <a:pPr marL="1160145" algn="ctr">
              <a:lnSpc>
                <a:spcPct val="100000"/>
              </a:lnSpc>
              <a:spcBef>
                <a:spcPts val="1500"/>
              </a:spcBef>
            </a:pPr>
            <a:r>
              <a:rPr sz="2500" spc="-90" dirty="0">
                <a:latin typeface="Trebuchet MS"/>
                <a:cs typeface="Trebuchet MS"/>
              </a:rPr>
              <a:t>Por</a:t>
            </a:r>
            <a:r>
              <a:rPr sz="2500" spc="-75" dirty="0">
                <a:latin typeface="Trebuchet MS"/>
                <a:cs typeface="Trebuchet MS"/>
              </a:rPr>
              <a:t> </a:t>
            </a:r>
            <a:r>
              <a:rPr sz="2500" spc="-114" dirty="0">
                <a:latin typeface="Trebuchet MS"/>
                <a:cs typeface="Trebuchet MS"/>
              </a:rPr>
              <a:t>favor,</a:t>
            </a:r>
            <a:r>
              <a:rPr sz="2500" spc="-75" dirty="0">
                <a:latin typeface="Trebuchet MS"/>
                <a:cs typeface="Trebuchet MS"/>
              </a:rPr>
              <a:t> </a:t>
            </a:r>
            <a:r>
              <a:rPr sz="2500" spc="-45" dirty="0">
                <a:latin typeface="Trebuchet MS"/>
                <a:cs typeface="Trebuchet MS"/>
              </a:rPr>
              <a:t>consulta</a:t>
            </a:r>
            <a:r>
              <a:rPr sz="2500" spc="-75" dirty="0">
                <a:latin typeface="Trebuchet MS"/>
                <a:cs typeface="Trebuchet MS"/>
              </a:rPr>
              <a:t> </a:t>
            </a:r>
            <a:r>
              <a:rPr sz="2500" spc="-90" dirty="0">
                <a:latin typeface="Trebuchet MS"/>
                <a:cs typeface="Trebuchet MS"/>
              </a:rPr>
              <a:t>el</a:t>
            </a:r>
            <a:r>
              <a:rPr sz="2500" spc="-75" dirty="0">
                <a:latin typeface="Trebuchet MS"/>
                <a:cs typeface="Trebuchet MS"/>
              </a:rPr>
              <a:t> </a:t>
            </a:r>
            <a:r>
              <a:rPr sz="2500" b="1" spc="-35" dirty="0">
                <a:latin typeface="Trebuchet MS"/>
                <a:cs typeface="Trebuchet MS"/>
                <a:hlinkClick r:id="rId3"/>
              </a:rPr>
              <a:t>Protocolo</a:t>
            </a:r>
            <a:r>
              <a:rPr sz="2500" b="1" spc="-120" dirty="0">
                <a:latin typeface="Trebuchet MS"/>
                <a:cs typeface="Trebuchet MS"/>
                <a:hlinkClick r:id="rId3"/>
              </a:rPr>
              <a:t> </a:t>
            </a:r>
            <a:r>
              <a:rPr sz="2500" b="1" dirty="0">
                <a:latin typeface="Trebuchet MS"/>
                <a:cs typeface="Trebuchet MS"/>
                <a:hlinkClick r:id="rId3"/>
              </a:rPr>
              <a:t>de</a:t>
            </a:r>
            <a:r>
              <a:rPr sz="2500" b="1" spc="-125" dirty="0">
                <a:latin typeface="Trebuchet MS"/>
                <a:cs typeface="Trebuchet MS"/>
                <a:hlinkClick r:id="rId3"/>
              </a:rPr>
              <a:t> </a:t>
            </a:r>
            <a:r>
              <a:rPr sz="2500" b="1" spc="-10" dirty="0">
                <a:latin typeface="Trebuchet MS"/>
                <a:cs typeface="Trebuchet MS"/>
                <a:hlinkClick r:id="rId3"/>
              </a:rPr>
              <a:t>Exámenes</a:t>
            </a:r>
            <a:endParaRPr sz="2500">
              <a:latin typeface="Trebuchet MS"/>
              <a:cs typeface="Trebuchet MS"/>
            </a:endParaRPr>
          </a:p>
          <a:p>
            <a:pPr marL="1260475" marR="92710" algn="ctr">
              <a:lnSpc>
                <a:spcPct val="114999"/>
              </a:lnSpc>
              <a:spcBef>
                <a:spcPts val="1050"/>
              </a:spcBef>
            </a:pPr>
            <a:r>
              <a:rPr sz="2500" i="1" spc="-60" dirty="0">
                <a:latin typeface="Trebuchet MS"/>
                <a:cs typeface="Trebuchet MS"/>
              </a:rPr>
              <a:t>Only</a:t>
            </a:r>
            <a:r>
              <a:rPr sz="2500" i="1" spc="-45" dirty="0">
                <a:latin typeface="Trebuchet MS"/>
                <a:cs typeface="Trebuchet MS"/>
              </a:rPr>
              <a:t> </a:t>
            </a:r>
            <a:r>
              <a:rPr sz="2500" b="1" i="1" spc="-10" dirty="0">
                <a:solidFill>
                  <a:srgbClr val="9D6D8B"/>
                </a:solidFill>
                <a:latin typeface="Trebuchet MS"/>
                <a:cs typeface="Trebuchet MS"/>
              </a:rPr>
              <a:t>under</a:t>
            </a:r>
            <a:r>
              <a:rPr sz="2500" b="1" i="1" spc="-9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2500" b="1" i="1" spc="-35" dirty="0">
                <a:solidFill>
                  <a:srgbClr val="9D6D8B"/>
                </a:solidFill>
                <a:latin typeface="Trebuchet MS"/>
                <a:cs typeface="Trebuchet MS"/>
              </a:rPr>
              <a:t>exceptional</a:t>
            </a:r>
            <a:r>
              <a:rPr sz="2500" b="1" i="1" spc="-9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2500" b="1" i="1" dirty="0">
                <a:solidFill>
                  <a:srgbClr val="9D6D8B"/>
                </a:solidFill>
                <a:latin typeface="Trebuchet MS"/>
                <a:cs typeface="Trebuchet MS"/>
              </a:rPr>
              <a:t>circumstances</a:t>
            </a:r>
            <a:r>
              <a:rPr sz="2500" b="1" i="1" spc="-4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2500" i="1" dirty="0">
                <a:latin typeface="Trebuchet MS"/>
                <a:cs typeface="Trebuchet MS"/>
              </a:rPr>
              <a:t>and</a:t>
            </a:r>
            <a:r>
              <a:rPr sz="2500" i="1" spc="-40" dirty="0">
                <a:latin typeface="Trebuchet MS"/>
                <a:cs typeface="Trebuchet MS"/>
              </a:rPr>
              <a:t> </a:t>
            </a:r>
            <a:r>
              <a:rPr sz="2500" i="1" spc="-60" dirty="0">
                <a:latin typeface="Trebuchet MS"/>
                <a:cs typeface="Trebuchet MS"/>
              </a:rPr>
              <a:t>when</a:t>
            </a:r>
            <a:r>
              <a:rPr sz="2500" i="1" spc="-45" dirty="0">
                <a:latin typeface="Trebuchet MS"/>
                <a:cs typeface="Trebuchet MS"/>
              </a:rPr>
              <a:t> </a:t>
            </a:r>
            <a:r>
              <a:rPr sz="2500" b="1" i="1" spc="-50" dirty="0">
                <a:solidFill>
                  <a:srgbClr val="9D6D8B"/>
                </a:solidFill>
                <a:latin typeface="Trebuchet MS"/>
                <a:cs typeface="Trebuchet MS"/>
              </a:rPr>
              <a:t>incompatibilities</a:t>
            </a:r>
            <a:r>
              <a:rPr sz="2500" b="1" i="1" spc="-9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2500" b="1" i="1" spc="-70" dirty="0">
                <a:solidFill>
                  <a:srgbClr val="9D6D8B"/>
                </a:solidFill>
                <a:latin typeface="Trebuchet MS"/>
                <a:cs typeface="Trebuchet MS"/>
              </a:rPr>
              <a:t>in</a:t>
            </a:r>
            <a:r>
              <a:rPr sz="2500" b="1" i="1" spc="-9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2500" b="1" i="1" spc="-70" dirty="0">
                <a:solidFill>
                  <a:srgbClr val="9D6D8B"/>
                </a:solidFill>
                <a:latin typeface="Trebuchet MS"/>
                <a:cs typeface="Trebuchet MS"/>
              </a:rPr>
              <a:t>the</a:t>
            </a:r>
            <a:r>
              <a:rPr sz="2500" b="1" i="1" spc="-9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2500" b="1" i="1" dirty="0">
                <a:solidFill>
                  <a:srgbClr val="9D6D8B"/>
                </a:solidFill>
                <a:latin typeface="Trebuchet MS"/>
                <a:cs typeface="Trebuchet MS"/>
              </a:rPr>
              <a:t>academic</a:t>
            </a:r>
            <a:r>
              <a:rPr sz="2500" b="1" i="1" spc="-9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2500" b="1" i="1" spc="-10" dirty="0">
                <a:solidFill>
                  <a:srgbClr val="9D6D8B"/>
                </a:solidFill>
                <a:latin typeface="Trebuchet MS"/>
                <a:cs typeface="Trebuchet MS"/>
              </a:rPr>
              <a:t>periods</a:t>
            </a:r>
            <a:r>
              <a:rPr sz="2500" b="1" i="1" spc="-9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2500" i="1" spc="-40" dirty="0">
                <a:latin typeface="Trebuchet MS"/>
                <a:cs typeface="Trebuchet MS"/>
              </a:rPr>
              <a:t>between </a:t>
            </a:r>
            <a:r>
              <a:rPr sz="2500" i="1" spc="-20" dirty="0">
                <a:latin typeface="Trebuchet MS"/>
                <a:cs typeface="Trebuchet MS"/>
              </a:rPr>
              <a:t>both </a:t>
            </a:r>
            <a:r>
              <a:rPr sz="2500" i="1" spc="-125" dirty="0">
                <a:latin typeface="Trebuchet MS"/>
                <a:cs typeface="Trebuchet MS"/>
              </a:rPr>
              <a:t>universities</a:t>
            </a:r>
            <a:r>
              <a:rPr sz="2500" i="1" spc="-40" dirty="0">
                <a:latin typeface="Trebuchet MS"/>
                <a:cs typeface="Trebuchet MS"/>
              </a:rPr>
              <a:t> </a:t>
            </a:r>
            <a:r>
              <a:rPr sz="2500" i="1" dirty="0">
                <a:latin typeface="Trebuchet MS"/>
                <a:cs typeface="Trebuchet MS"/>
              </a:rPr>
              <a:t>can</a:t>
            </a:r>
            <a:r>
              <a:rPr sz="2500" i="1" spc="-40" dirty="0">
                <a:latin typeface="Trebuchet MS"/>
                <a:cs typeface="Trebuchet MS"/>
              </a:rPr>
              <a:t> </a:t>
            </a:r>
            <a:r>
              <a:rPr sz="2500" i="1" dirty="0">
                <a:latin typeface="Trebuchet MS"/>
                <a:cs typeface="Trebuchet MS"/>
              </a:rPr>
              <a:t>be</a:t>
            </a:r>
            <a:r>
              <a:rPr sz="2500" i="1" spc="-35" dirty="0">
                <a:latin typeface="Trebuchet MS"/>
                <a:cs typeface="Trebuchet MS"/>
              </a:rPr>
              <a:t> </a:t>
            </a:r>
            <a:r>
              <a:rPr sz="2500" i="1" spc="-105" dirty="0">
                <a:latin typeface="Trebuchet MS"/>
                <a:cs typeface="Trebuchet MS"/>
              </a:rPr>
              <a:t>proved,</a:t>
            </a:r>
            <a:r>
              <a:rPr sz="2500" i="1" spc="-40" dirty="0">
                <a:latin typeface="Trebuchet MS"/>
                <a:cs typeface="Trebuchet MS"/>
              </a:rPr>
              <a:t> </a:t>
            </a:r>
            <a:r>
              <a:rPr sz="2500" i="1" dirty="0">
                <a:latin typeface="Trebuchet MS"/>
                <a:cs typeface="Trebuchet MS"/>
              </a:rPr>
              <a:t>changes</a:t>
            </a:r>
            <a:r>
              <a:rPr sz="2500" i="1" spc="-35" dirty="0">
                <a:latin typeface="Trebuchet MS"/>
                <a:cs typeface="Trebuchet MS"/>
              </a:rPr>
              <a:t> </a:t>
            </a:r>
            <a:r>
              <a:rPr sz="2500" i="1" spc="-105" dirty="0">
                <a:latin typeface="Trebuchet MS"/>
                <a:cs typeface="Trebuchet MS"/>
              </a:rPr>
              <a:t>to</a:t>
            </a:r>
            <a:r>
              <a:rPr sz="2500" i="1" spc="-40" dirty="0">
                <a:latin typeface="Trebuchet MS"/>
                <a:cs typeface="Trebuchet MS"/>
              </a:rPr>
              <a:t> </a:t>
            </a:r>
            <a:r>
              <a:rPr sz="2500" i="1" spc="-125" dirty="0">
                <a:latin typeface="Trebuchet MS"/>
                <a:cs typeface="Trebuchet MS"/>
              </a:rPr>
              <a:t>the</a:t>
            </a:r>
            <a:r>
              <a:rPr sz="2500" i="1" spc="-35" dirty="0">
                <a:latin typeface="Trebuchet MS"/>
                <a:cs typeface="Trebuchet MS"/>
              </a:rPr>
              <a:t> </a:t>
            </a:r>
            <a:r>
              <a:rPr sz="2500" i="1" spc="-90" dirty="0">
                <a:latin typeface="Trebuchet MS"/>
                <a:cs typeface="Trebuchet MS"/>
              </a:rPr>
              <a:t>official</a:t>
            </a:r>
            <a:r>
              <a:rPr sz="2500" i="1" spc="-40" dirty="0">
                <a:latin typeface="Trebuchet MS"/>
                <a:cs typeface="Trebuchet MS"/>
              </a:rPr>
              <a:t> </a:t>
            </a:r>
            <a:r>
              <a:rPr sz="2500" i="1" spc="-45" dirty="0">
                <a:latin typeface="Trebuchet MS"/>
                <a:cs typeface="Trebuchet MS"/>
              </a:rPr>
              <a:t>exam</a:t>
            </a:r>
            <a:r>
              <a:rPr sz="2500" i="1" spc="-35" dirty="0">
                <a:latin typeface="Trebuchet MS"/>
                <a:cs typeface="Trebuchet MS"/>
              </a:rPr>
              <a:t> </a:t>
            </a:r>
            <a:r>
              <a:rPr sz="2500" i="1" spc="-105" dirty="0">
                <a:latin typeface="Trebuchet MS"/>
                <a:cs typeface="Trebuchet MS"/>
              </a:rPr>
              <a:t>sittings</a:t>
            </a:r>
            <a:r>
              <a:rPr sz="2500" i="1" spc="-40" dirty="0">
                <a:latin typeface="Trebuchet MS"/>
                <a:cs typeface="Trebuchet MS"/>
              </a:rPr>
              <a:t> </a:t>
            </a:r>
            <a:r>
              <a:rPr sz="2500" i="1" spc="-85" dirty="0">
                <a:latin typeface="Trebuchet MS"/>
                <a:cs typeface="Trebuchet MS"/>
              </a:rPr>
              <a:t>may</a:t>
            </a:r>
            <a:r>
              <a:rPr sz="2500" i="1" spc="-35" dirty="0">
                <a:latin typeface="Trebuchet MS"/>
                <a:cs typeface="Trebuchet MS"/>
              </a:rPr>
              <a:t> </a:t>
            </a:r>
            <a:r>
              <a:rPr sz="2500" i="1" dirty="0">
                <a:latin typeface="Trebuchet MS"/>
                <a:cs typeface="Trebuchet MS"/>
              </a:rPr>
              <a:t>be</a:t>
            </a:r>
            <a:r>
              <a:rPr sz="2500" i="1" spc="-40" dirty="0">
                <a:latin typeface="Trebuchet MS"/>
                <a:cs typeface="Trebuchet MS"/>
              </a:rPr>
              <a:t> </a:t>
            </a:r>
            <a:r>
              <a:rPr sz="2500" i="1" spc="-10" dirty="0">
                <a:latin typeface="Trebuchet MS"/>
                <a:cs typeface="Trebuchet MS"/>
              </a:rPr>
              <a:t>requested.</a:t>
            </a:r>
            <a:endParaRPr sz="2500">
              <a:latin typeface="Trebuchet MS"/>
              <a:cs typeface="Trebuchet MS"/>
            </a:endParaRPr>
          </a:p>
          <a:p>
            <a:pPr marL="1160145" algn="ctr">
              <a:lnSpc>
                <a:spcPct val="100000"/>
              </a:lnSpc>
              <a:spcBef>
                <a:spcPts val="1500"/>
              </a:spcBef>
            </a:pPr>
            <a:r>
              <a:rPr sz="2500" i="1" spc="-80" dirty="0">
                <a:latin typeface="Trebuchet MS"/>
                <a:cs typeface="Trebuchet MS"/>
              </a:rPr>
              <a:t>Please,</a:t>
            </a:r>
            <a:r>
              <a:rPr sz="2500" i="1" spc="-75" dirty="0">
                <a:latin typeface="Trebuchet MS"/>
                <a:cs typeface="Trebuchet MS"/>
              </a:rPr>
              <a:t> </a:t>
            </a:r>
            <a:r>
              <a:rPr sz="2500" i="1" dirty="0">
                <a:latin typeface="Trebuchet MS"/>
                <a:cs typeface="Trebuchet MS"/>
              </a:rPr>
              <a:t>check</a:t>
            </a:r>
            <a:r>
              <a:rPr sz="2500" i="1" spc="-70" dirty="0">
                <a:latin typeface="Trebuchet MS"/>
                <a:cs typeface="Trebuchet MS"/>
              </a:rPr>
              <a:t> </a:t>
            </a:r>
            <a:r>
              <a:rPr sz="2500" i="1" spc="-125" dirty="0">
                <a:latin typeface="Trebuchet MS"/>
                <a:cs typeface="Trebuchet MS"/>
              </a:rPr>
              <a:t>the</a:t>
            </a:r>
            <a:r>
              <a:rPr sz="2500" i="1" spc="-75" dirty="0">
                <a:latin typeface="Trebuchet MS"/>
                <a:cs typeface="Trebuchet MS"/>
              </a:rPr>
              <a:t> </a:t>
            </a:r>
            <a:r>
              <a:rPr sz="2500" b="1" i="1" spc="-75" dirty="0">
                <a:latin typeface="Trebuchet MS"/>
                <a:cs typeface="Trebuchet MS"/>
                <a:hlinkClick r:id="rId4"/>
              </a:rPr>
              <a:t>Examination</a:t>
            </a:r>
            <a:r>
              <a:rPr sz="2500" b="1" i="1" spc="-120" dirty="0">
                <a:latin typeface="Trebuchet MS"/>
                <a:cs typeface="Trebuchet MS"/>
                <a:hlinkClick r:id="rId4"/>
              </a:rPr>
              <a:t> </a:t>
            </a:r>
            <a:r>
              <a:rPr sz="2500" b="1" i="1" spc="-10" dirty="0">
                <a:latin typeface="Trebuchet MS"/>
                <a:cs typeface="Trebuchet MS"/>
                <a:hlinkClick r:id="rId4"/>
              </a:rPr>
              <a:t>Protocol</a:t>
            </a:r>
            <a:endParaRPr sz="2500">
              <a:latin typeface="Trebuchet MS"/>
              <a:cs typeface="Trebuchet MS"/>
            </a:endParaRPr>
          </a:p>
        </p:txBody>
      </p: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918018" y="7676888"/>
            <a:ext cx="993022" cy="993026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563368" y="4211472"/>
            <a:ext cx="16900525" cy="6075680"/>
            <a:chOff x="563368" y="4211472"/>
            <a:chExt cx="16900525" cy="6075680"/>
          </a:xfrm>
        </p:grpSpPr>
        <p:sp>
          <p:nvSpPr>
            <p:cNvPr id="11" name="object 11"/>
            <p:cNvSpPr/>
            <p:nvPr/>
          </p:nvSpPr>
          <p:spPr>
            <a:xfrm>
              <a:off x="563368" y="7147417"/>
              <a:ext cx="1581785" cy="1468120"/>
            </a:xfrm>
            <a:custGeom>
              <a:avLst/>
              <a:gdLst/>
              <a:ahLst/>
              <a:cxnLst/>
              <a:rect l="l" t="t" r="r" b="b"/>
              <a:pathLst>
                <a:path w="1581785" h="1468120">
                  <a:moveTo>
                    <a:pt x="79059" y="1467643"/>
                  </a:moveTo>
                  <a:lnTo>
                    <a:pt x="32114" y="1465583"/>
                  </a:lnTo>
                  <a:lnTo>
                    <a:pt x="4678" y="1432815"/>
                  </a:lnTo>
                  <a:lnTo>
                    <a:pt x="0" y="1369276"/>
                  </a:lnTo>
                  <a:lnTo>
                    <a:pt x="2483" y="1330887"/>
                  </a:lnTo>
                  <a:lnTo>
                    <a:pt x="7892" y="1288582"/>
                  </a:lnTo>
                  <a:lnTo>
                    <a:pt x="16011" y="1242734"/>
                  </a:lnTo>
                  <a:lnTo>
                    <a:pt x="26622" y="1193718"/>
                  </a:lnTo>
                  <a:lnTo>
                    <a:pt x="39511" y="1141907"/>
                  </a:lnTo>
                  <a:lnTo>
                    <a:pt x="54458" y="1087674"/>
                  </a:lnTo>
                  <a:lnTo>
                    <a:pt x="71250" y="1031392"/>
                  </a:lnTo>
                  <a:lnTo>
                    <a:pt x="89668" y="973436"/>
                  </a:lnTo>
                  <a:lnTo>
                    <a:pt x="109496" y="914177"/>
                  </a:lnTo>
                  <a:lnTo>
                    <a:pt x="130517" y="853990"/>
                  </a:lnTo>
                  <a:lnTo>
                    <a:pt x="152516" y="793249"/>
                  </a:lnTo>
                  <a:lnTo>
                    <a:pt x="175275" y="732326"/>
                  </a:lnTo>
                  <a:lnTo>
                    <a:pt x="198578" y="671595"/>
                  </a:lnTo>
                  <a:lnTo>
                    <a:pt x="222209" y="611429"/>
                  </a:lnTo>
                  <a:lnTo>
                    <a:pt x="245950" y="552202"/>
                  </a:lnTo>
                  <a:lnTo>
                    <a:pt x="269585" y="494287"/>
                  </a:lnTo>
                  <a:lnTo>
                    <a:pt x="292898" y="438058"/>
                  </a:lnTo>
                  <a:lnTo>
                    <a:pt x="315672" y="383888"/>
                  </a:lnTo>
                  <a:lnTo>
                    <a:pt x="337690" y="332151"/>
                  </a:lnTo>
                  <a:lnTo>
                    <a:pt x="358736" y="283219"/>
                  </a:lnTo>
                  <a:lnTo>
                    <a:pt x="378594" y="237466"/>
                  </a:lnTo>
                  <a:lnTo>
                    <a:pt x="397047" y="195266"/>
                  </a:lnTo>
                  <a:lnTo>
                    <a:pt x="413877" y="156992"/>
                  </a:lnTo>
                  <a:lnTo>
                    <a:pt x="441807" y="93716"/>
                  </a:lnTo>
                  <a:lnTo>
                    <a:pt x="452473" y="69461"/>
                  </a:lnTo>
                  <a:lnTo>
                    <a:pt x="473982" y="28779"/>
                  </a:lnTo>
                  <a:lnTo>
                    <a:pt x="514688" y="3842"/>
                  </a:lnTo>
                  <a:lnTo>
                    <a:pt x="541236" y="0"/>
                  </a:lnTo>
                  <a:lnTo>
                    <a:pt x="571362" y="1405"/>
                  </a:lnTo>
                  <a:lnTo>
                    <a:pt x="640693" y="18457"/>
                  </a:lnTo>
                  <a:lnTo>
                    <a:pt x="679069" y="33352"/>
                  </a:lnTo>
                  <a:lnTo>
                    <a:pt x="719369" y="51989"/>
                  </a:lnTo>
                  <a:lnTo>
                    <a:pt x="761177" y="73994"/>
                  </a:lnTo>
                  <a:lnTo>
                    <a:pt x="804080" y="98991"/>
                  </a:lnTo>
                  <a:lnTo>
                    <a:pt x="847664" y="126602"/>
                  </a:lnTo>
                  <a:lnTo>
                    <a:pt x="891515" y="156452"/>
                  </a:lnTo>
                  <a:lnTo>
                    <a:pt x="935220" y="188164"/>
                  </a:lnTo>
                  <a:lnTo>
                    <a:pt x="978364" y="221363"/>
                  </a:lnTo>
                  <a:lnTo>
                    <a:pt x="1020534" y="255672"/>
                  </a:lnTo>
                  <a:lnTo>
                    <a:pt x="1061315" y="290714"/>
                  </a:lnTo>
                  <a:lnTo>
                    <a:pt x="1100295" y="326114"/>
                  </a:lnTo>
                  <a:lnTo>
                    <a:pt x="1137058" y="361495"/>
                  </a:lnTo>
                  <a:lnTo>
                    <a:pt x="1171192" y="396482"/>
                  </a:lnTo>
                  <a:lnTo>
                    <a:pt x="1202282" y="430697"/>
                  </a:lnTo>
                  <a:lnTo>
                    <a:pt x="1229915" y="463764"/>
                  </a:lnTo>
                  <a:lnTo>
                    <a:pt x="1263683" y="506767"/>
                  </a:lnTo>
                  <a:lnTo>
                    <a:pt x="1297990" y="551708"/>
                  </a:lnTo>
                  <a:lnTo>
                    <a:pt x="1332368" y="598153"/>
                  </a:lnTo>
                  <a:lnTo>
                    <a:pt x="1366350" y="645666"/>
                  </a:lnTo>
                  <a:lnTo>
                    <a:pt x="1399469" y="693813"/>
                  </a:lnTo>
                  <a:lnTo>
                    <a:pt x="1431257" y="742158"/>
                  </a:lnTo>
                  <a:lnTo>
                    <a:pt x="1461248" y="790268"/>
                  </a:lnTo>
                  <a:lnTo>
                    <a:pt x="1488975" y="837706"/>
                  </a:lnTo>
                  <a:lnTo>
                    <a:pt x="1513970" y="884039"/>
                  </a:lnTo>
                  <a:lnTo>
                    <a:pt x="1535766" y="928830"/>
                  </a:lnTo>
                  <a:lnTo>
                    <a:pt x="1553896" y="971646"/>
                  </a:lnTo>
                  <a:lnTo>
                    <a:pt x="1567893" y="1012050"/>
                  </a:lnTo>
                  <a:lnTo>
                    <a:pt x="1577291" y="1049609"/>
                  </a:lnTo>
                  <a:lnTo>
                    <a:pt x="1581621" y="1083888"/>
                  </a:lnTo>
                  <a:lnTo>
                    <a:pt x="1580417" y="1114451"/>
                  </a:lnTo>
                  <a:lnTo>
                    <a:pt x="1559538" y="1162691"/>
                  </a:lnTo>
                  <a:lnTo>
                    <a:pt x="1527951" y="1184102"/>
                  </a:lnTo>
                  <a:lnTo>
                    <a:pt x="1470777" y="1207976"/>
                  </a:lnTo>
                  <a:lnTo>
                    <a:pt x="1433730" y="1220648"/>
                  </a:lnTo>
                  <a:lnTo>
                    <a:pt x="1391649" y="1233710"/>
                  </a:lnTo>
                  <a:lnTo>
                    <a:pt x="1344988" y="1247085"/>
                  </a:lnTo>
                  <a:lnTo>
                    <a:pt x="1294201" y="1260697"/>
                  </a:lnTo>
                  <a:lnTo>
                    <a:pt x="1239742" y="1274473"/>
                  </a:lnTo>
                  <a:lnTo>
                    <a:pt x="1182066" y="1288335"/>
                  </a:lnTo>
                  <a:lnTo>
                    <a:pt x="1121627" y="1302208"/>
                  </a:lnTo>
                  <a:lnTo>
                    <a:pt x="1058879" y="1316016"/>
                  </a:lnTo>
                  <a:lnTo>
                    <a:pt x="994276" y="1329685"/>
                  </a:lnTo>
                  <a:lnTo>
                    <a:pt x="928273" y="1343138"/>
                  </a:lnTo>
                  <a:lnTo>
                    <a:pt x="861324" y="1356300"/>
                  </a:lnTo>
                  <a:lnTo>
                    <a:pt x="793883" y="1369094"/>
                  </a:lnTo>
                  <a:lnTo>
                    <a:pt x="726404" y="1381447"/>
                  </a:lnTo>
                  <a:lnTo>
                    <a:pt x="659342" y="1393281"/>
                  </a:lnTo>
                  <a:lnTo>
                    <a:pt x="593150" y="1404522"/>
                  </a:lnTo>
                  <a:lnTo>
                    <a:pt x="528284" y="1415093"/>
                  </a:lnTo>
                  <a:lnTo>
                    <a:pt x="465196" y="1424919"/>
                  </a:lnTo>
                  <a:lnTo>
                    <a:pt x="404343" y="1433925"/>
                  </a:lnTo>
                  <a:lnTo>
                    <a:pt x="346177" y="1442035"/>
                  </a:lnTo>
                  <a:lnTo>
                    <a:pt x="291152" y="1449173"/>
                  </a:lnTo>
                  <a:lnTo>
                    <a:pt x="239725" y="1455264"/>
                  </a:lnTo>
                  <a:lnTo>
                    <a:pt x="192347" y="1460232"/>
                  </a:lnTo>
                  <a:lnTo>
                    <a:pt x="149474" y="1464002"/>
                  </a:lnTo>
                  <a:lnTo>
                    <a:pt x="111560" y="1466497"/>
                  </a:lnTo>
                  <a:lnTo>
                    <a:pt x="79059" y="1467643"/>
                  </a:lnTo>
                  <a:close/>
                </a:path>
              </a:pathLst>
            </a:custGeom>
            <a:solidFill>
              <a:srgbClr val="9D6D8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36788" y="7317760"/>
              <a:ext cx="1261110" cy="1174115"/>
            </a:xfrm>
            <a:custGeom>
              <a:avLst/>
              <a:gdLst/>
              <a:ahLst/>
              <a:cxnLst/>
              <a:rect l="l" t="t" r="r" b="b"/>
              <a:pathLst>
                <a:path w="1261110" h="1174115">
                  <a:moveTo>
                    <a:pt x="24325" y="1173919"/>
                  </a:moveTo>
                  <a:lnTo>
                    <a:pt x="8541" y="1172189"/>
                  </a:lnTo>
                  <a:lnTo>
                    <a:pt x="1443" y="1168262"/>
                  </a:lnTo>
                  <a:lnTo>
                    <a:pt x="0" y="1158736"/>
                  </a:lnTo>
                  <a:lnTo>
                    <a:pt x="657" y="1140777"/>
                  </a:lnTo>
                  <a:lnTo>
                    <a:pt x="7864" y="1082362"/>
                  </a:lnTo>
                  <a:lnTo>
                    <a:pt x="14207" y="1043310"/>
                  </a:lnTo>
                  <a:lnTo>
                    <a:pt x="22238" y="998629"/>
                  </a:lnTo>
                  <a:lnTo>
                    <a:pt x="31855" y="949021"/>
                  </a:lnTo>
                  <a:lnTo>
                    <a:pt x="42954" y="895188"/>
                  </a:lnTo>
                  <a:lnTo>
                    <a:pt x="55431" y="837831"/>
                  </a:lnTo>
                  <a:lnTo>
                    <a:pt x="69184" y="777652"/>
                  </a:lnTo>
                  <a:lnTo>
                    <a:pt x="84110" y="715352"/>
                  </a:lnTo>
                  <a:lnTo>
                    <a:pt x="100105" y="651633"/>
                  </a:lnTo>
                  <a:lnTo>
                    <a:pt x="117066" y="587196"/>
                  </a:lnTo>
                  <a:lnTo>
                    <a:pt x="134889" y="522742"/>
                  </a:lnTo>
                  <a:lnTo>
                    <a:pt x="153472" y="458973"/>
                  </a:lnTo>
                  <a:lnTo>
                    <a:pt x="172711" y="396590"/>
                  </a:lnTo>
                  <a:lnTo>
                    <a:pt x="192503" y="336295"/>
                  </a:lnTo>
                  <a:lnTo>
                    <a:pt x="212745" y="278790"/>
                  </a:lnTo>
                  <a:lnTo>
                    <a:pt x="233333" y="224775"/>
                  </a:lnTo>
                  <a:lnTo>
                    <a:pt x="254165" y="174953"/>
                  </a:lnTo>
                  <a:lnTo>
                    <a:pt x="275136" y="130024"/>
                  </a:lnTo>
                  <a:lnTo>
                    <a:pt x="296145" y="90690"/>
                  </a:lnTo>
                  <a:lnTo>
                    <a:pt x="317087" y="57653"/>
                  </a:lnTo>
                  <a:lnTo>
                    <a:pt x="358359" y="13275"/>
                  </a:lnTo>
                  <a:lnTo>
                    <a:pt x="402341" y="0"/>
                  </a:lnTo>
                  <a:lnTo>
                    <a:pt x="429046" y="2120"/>
                  </a:lnTo>
                  <a:lnTo>
                    <a:pt x="489939" y="21379"/>
                  </a:lnTo>
                  <a:lnTo>
                    <a:pt x="559047" y="58410"/>
                  </a:lnTo>
                  <a:lnTo>
                    <a:pt x="596022" y="82744"/>
                  </a:lnTo>
                  <a:lnTo>
                    <a:pt x="634257" y="110507"/>
                  </a:lnTo>
                  <a:lnTo>
                    <a:pt x="673489" y="141360"/>
                  </a:lnTo>
                  <a:lnTo>
                    <a:pt x="713454" y="174966"/>
                  </a:lnTo>
                  <a:lnTo>
                    <a:pt x="753888" y="210986"/>
                  </a:lnTo>
                  <a:lnTo>
                    <a:pt x="794526" y="249083"/>
                  </a:lnTo>
                  <a:lnTo>
                    <a:pt x="835104" y="288918"/>
                  </a:lnTo>
                  <a:lnTo>
                    <a:pt x="875358" y="330153"/>
                  </a:lnTo>
                  <a:lnTo>
                    <a:pt x="915024" y="372451"/>
                  </a:lnTo>
                  <a:lnTo>
                    <a:pt x="953837" y="415472"/>
                  </a:lnTo>
                  <a:lnTo>
                    <a:pt x="991533" y="458880"/>
                  </a:lnTo>
                  <a:lnTo>
                    <a:pt x="1027848" y="502336"/>
                  </a:lnTo>
                  <a:lnTo>
                    <a:pt x="1062518" y="545502"/>
                  </a:lnTo>
                  <a:lnTo>
                    <a:pt x="1095279" y="588039"/>
                  </a:lnTo>
                  <a:lnTo>
                    <a:pt x="1125866" y="629611"/>
                  </a:lnTo>
                  <a:lnTo>
                    <a:pt x="1154015" y="669879"/>
                  </a:lnTo>
                  <a:lnTo>
                    <a:pt x="1179462" y="708504"/>
                  </a:lnTo>
                  <a:lnTo>
                    <a:pt x="1201942" y="745149"/>
                  </a:lnTo>
                  <a:lnTo>
                    <a:pt x="1221193" y="779476"/>
                  </a:lnTo>
                  <a:lnTo>
                    <a:pt x="1248945" y="839822"/>
                  </a:lnTo>
                  <a:lnTo>
                    <a:pt x="1260604" y="886838"/>
                  </a:lnTo>
                  <a:lnTo>
                    <a:pt x="1259738" y="904502"/>
                  </a:lnTo>
                  <a:lnTo>
                    <a:pt x="1222767" y="934731"/>
                  </a:lnTo>
                  <a:lnTo>
                    <a:pt x="1159558" y="954810"/>
                  </a:lnTo>
                  <a:lnTo>
                    <a:pt x="1118234" y="966326"/>
                  </a:lnTo>
                  <a:lnTo>
                    <a:pt x="1071337" y="978637"/>
                  </a:lnTo>
                  <a:lnTo>
                    <a:pt x="1019544" y="991599"/>
                  </a:lnTo>
                  <a:lnTo>
                    <a:pt x="963536" y="1005070"/>
                  </a:lnTo>
                  <a:lnTo>
                    <a:pt x="903990" y="1018908"/>
                  </a:lnTo>
                  <a:lnTo>
                    <a:pt x="841587" y="1032971"/>
                  </a:lnTo>
                  <a:lnTo>
                    <a:pt x="777005" y="1047115"/>
                  </a:lnTo>
                  <a:lnTo>
                    <a:pt x="710923" y="1061199"/>
                  </a:lnTo>
                  <a:lnTo>
                    <a:pt x="644021" y="1075079"/>
                  </a:lnTo>
                  <a:lnTo>
                    <a:pt x="576976" y="1088614"/>
                  </a:lnTo>
                  <a:lnTo>
                    <a:pt x="510469" y="1101660"/>
                  </a:lnTo>
                  <a:lnTo>
                    <a:pt x="445178" y="1114075"/>
                  </a:lnTo>
                  <a:lnTo>
                    <a:pt x="381782" y="1125718"/>
                  </a:lnTo>
                  <a:lnTo>
                    <a:pt x="320960" y="1136444"/>
                  </a:lnTo>
                  <a:lnTo>
                    <a:pt x="263392" y="1146113"/>
                  </a:lnTo>
                  <a:lnTo>
                    <a:pt x="209756" y="1154580"/>
                  </a:lnTo>
                  <a:lnTo>
                    <a:pt x="160731" y="1161704"/>
                  </a:lnTo>
                  <a:lnTo>
                    <a:pt x="116996" y="1167343"/>
                  </a:lnTo>
                  <a:lnTo>
                    <a:pt x="48114" y="1173593"/>
                  </a:lnTo>
                  <a:lnTo>
                    <a:pt x="24325" y="1173919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160424" y="7484249"/>
              <a:ext cx="196215" cy="553720"/>
            </a:xfrm>
            <a:custGeom>
              <a:avLst/>
              <a:gdLst/>
              <a:ahLst/>
              <a:cxnLst/>
              <a:rect l="l" t="t" r="r" b="b"/>
              <a:pathLst>
                <a:path w="196215" h="553720">
                  <a:moveTo>
                    <a:pt x="140913" y="553418"/>
                  </a:moveTo>
                  <a:lnTo>
                    <a:pt x="96917" y="516437"/>
                  </a:lnTo>
                  <a:lnTo>
                    <a:pt x="78030" y="459989"/>
                  </a:lnTo>
                  <a:lnTo>
                    <a:pt x="63468" y="409483"/>
                  </a:lnTo>
                  <a:lnTo>
                    <a:pt x="49022" y="356022"/>
                  </a:lnTo>
                  <a:lnTo>
                    <a:pt x="35323" y="301171"/>
                  </a:lnTo>
                  <a:lnTo>
                    <a:pt x="22997" y="246494"/>
                  </a:lnTo>
                  <a:lnTo>
                    <a:pt x="12673" y="193554"/>
                  </a:lnTo>
                  <a:lnTo>
                    <a:pt x="4980" y="143916"/>
                  </a:lnTo>
                  <a:lnTo>
                    <a:pt x="546" y="99145"/>
                  </a:lnTo>
                  <a:lnTo>
                    <a:pt x="0" y="60803"/>
                  </a:lnTo>
                  <a:lnTo>
                    <a:pt x="3968" y="30455"/>
                  </a:lnTo>
                  <a:lnTo>
                    <a:pt x="13080" y="9666"/>
                  </a:lnTo>
                  <a:lnTo>
                    <a:pt x="27965" y="0"/>
                  </a:lnTo>
                  <a:lnTo>
                    <a:pt x="49250" y="3019"/>
                  </a:lnTo>
                  <a:lnTo>
                    <a:pt x="95670" y="50963"/>
                  </a:lnTo>
                  <a:lnTo>
                    <a:pt x="116356" y="92323"/>
                  </a:lnTo>
                  <a:lnTo>
                    <a:pt x="135097" y="141949"/>
                  </a:lnTo>
                  <a:lnTo>
                    <a:pt x="151696" y="197345"/>
                  </a:lnTo>
                  <a:lnTo>
                    <a:pt x="165953" y="256015"/>
                  </a:lnTo>
                  <a:lnTo>
                    <a:pt x="177672" y="315465"/>
                  </a:lnTo>
                  <a:lnTo>
                    <a:pt x="186655" y="373200"/>
                  </a:lnTo>
                  <a:lnTo>
                    <a:pt x="192705" y="426724"/>
                  </a:lnTo>
                  <a:lnTo>
                    <a:pt x="195624" y="473543"/>
                  </a:lnTo>
                  <a:lnTo>
                    <a:pt x="195215" y="511160"/>
                  </a:lnTo>
                  <a:lnTo>
                    <a:pt x="191279" y="537080"/>
                  </a:lnTo>
                  <a:lnTo>
                    <a:pt x="183620" y="548810"/>
                  </a:lnTo>
                  <a:lnTo>
                    <a:pt x="140913" y="55341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78861" y="8107980"/>
              <a:ext cx="126721" cy="136232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587630" y="9318649"/>
              <a:ext cx="972220" cy="968349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5206629" y="4211472"/>
              <a:ext cx="2257425" cy="2599055"/>
            </a:xfrm>
            <a:custGeom>
              <a:avLst/>
              <a:gdLst/>
              <a:ahLst/>
              <a:cxnLst/>
              <a:rect l="l" t="t" r="r" b="b"/>
              <a:pathLst>
                <a:path w="2257425" h="2599054">
                  <a:moveTo>
                    <a:pt x="1120866" y="2531903"/>
                  </a:moveTo>
                  <a:lnTo>
                    <a:pt x="1158318" y="2551664"/>
                  </a:lnTo>
                  <a:lnTo>
                    <a:pt x="1202177" y="2569668"/>
                  </a:lnTo>
                  <a:lnTo>
                    <a:pt x="1246233" y="2583782"/>
                  </a:lnTo>
                  <a:lnTo>
                    <a:pt x="1290525" y="2593583"/>
                  </a:lnTo>
                  <a:lnTo>
                    <a:pt x="1335095" y="2598649"/>
                  </a:lnTo>
                  <a:lnTo>
                    <a:pt x="1379984" y="2598559"/>
                  </a:lnTo>
                  <a:lnTo>
                    <a:pt x="1425234" y="2592892"/>
                  </a:lnTo>
                  <a:lnTo>
                    <a:pt x="1470886" y="2581226"/>
                  </a:lnTo>
                  <a:lnTo>
                    <a:pt x="1516981" y="2563140"/>
                  </a:lnTo>
                  <a:lnTo>
                    <a:pt x="1748082" y="2458810"/>
                  </a:lnTo>
                  <a:lnTo>
                    <a:pt x="1794089" y="2437578"/>
                  </a:lnTo>
                  <a:lnTo>
                    <a:pt x="1839867" y="2415907"/>
                  </a:lnTo>
                  <a:lnTo>
                    <a:pt x="1885349" y="2393662"/>
                  </a:lnTo>
                  <a:lnTo>
                    <a:pt x="1930466" y="2370709"/>
                  </a:lnTo>
                  <a:lnTo>
                    <a:pt x="1975151" y="2346913"/>
                  </a:lnTo>
                  <a:lnTo>
                    <a:pt x="2019336" y="2322137"/>
                  </a:lnTo>
                  <a:lnTo>
                    <a:pt x="2062953" y="2296246"/>
                  </a:lnTo>
                  <a:lnTo>
                    <a:pt x="2105935" y="2269106"/>
                  </a:lnTo>
                  <a:lnTo>
                    <a:pt x="2148213" y="2240581"/>
                  </a:lnTo>
                  <a:lnTo>
                    <a:pt x="2257094" y="2153207"/>
                  </a:lnTo>
                  <a:lnTo>
                    <a:pt x="2163382" y="2119863"/>
                  </a:lnTo>
                  <a:lnTo>
                    <a:pt x="2120226" y="2107866"/>
                  </a:lnTo>
                  <a:lnTo>
                    <a:pt x="2078074" y="2102563"/>
                  </a:lnTo>
                  <a:lnTo>
                    <a:pt x="2035830" y="2106636"/>
                  </a:lnTo>
                  <a:lnTo>
                    <a:pt x="1992396" y="2122766"/>
                  </a:lnTo>
                  <a:lnTo>
                    <a:pt x="1808655" y="2216755"/>
                  </a:lnTo>
                  <a:lnTo>
                    <a:pt x="1855375" y="2087183"/>
                  </a:lnTo>
                  <a:lnTo>
                    <a:pt x="1868017" y="2050710"/>
                  </a:lnTo>
                  <a:lnTo>
                    <a:pt x="1883530" y="2003204"/>
                  </a:lnTo>
                  <a:lnTo>
                    <a:pt x="1897978" y="1955615"/>
                  </a:lnTo>
                  <a:lnTo>
                    <a:pt x="1911330" y="1907949"/>
                  </a:lnTo>
                  <a:lnTo>
                    <a:pt x="1923553" y="1860213"/>
                  </a:lnTo>
                  <a:lnTo>
                    <a:pt x="1934617" y="1812414"/>
                  </a:lnTo>
                  <a:lnTo>
                    <a:pt x="1944487" y="1764561"/>
                  </a:lnTo>
                  <a:lnTo>
                    <a:pt x="1953134" y="1716659"/>
                  </a:lnTo>
                  <a:lnTo>
                    <a:pt x="1960524" y="1668716"/>
                  </a:lnTo>
                  <a:lnTo>
                    <a:pt x="1966627" y="1620739"/>
                  </a:lnTo>
                  <a:lnTo>
                    <a:pt x="1971409" y="1572736"/>
                  </a:lnTo>
                  <a:lnTo>
                    <a:pt x="1974839" y="1524714"/>
                  </a:lnTo>
                  <a:lnTo>
                    <a:pt x="1976885" y="1476680"/>
                  </a:lnTo>
                  <a:lnTo>
                    <a:pt x="1977514" y="1428641"/>
                  </a:lnTo>
                  <a:lnTo>
                    <a:pt x="1976696" y="1380604"/>
                  </a:lnTo>
                  <a:lnTo>
                    <a:pt x="1974398" y="1332577"/>
                  </a:lnTo>
                  <a:lnTo>
                    <a:pt x="1970588" y="1284566"/>
                  </a:lnTo>
                  <a:lnTo>
                    <a:pt x="1965234" y="1236580"/>
                  </a:lnTo>
                  <a:lnTo>
                    <a:pt x="1958303" y="1188624"/>
                  </a:lnTo>
                  <a:lnTo>
                    <a:pt x="1949766" y="1140707"/>
                  </a:lnTo>
                  <a:lnTo>
                    <a:pt x="1939588" y="1092836"/>
                  </a:lnTo>
                  <a:lnTo>
                    <a:pt x="1927738" y="1045018"/>
                  </a:lnTo>
                  <a:lnTo>
                    <a:pt x="1914185" y="997259"/>
                  </a:lnTo>
                  <a:lnTo>
                    <a:pt x="1898896" y="949568"/>
                  </a:lnTo>
                  <a:lnTo>
                    <a:pt x="1882294" y="902345"/>
                  </a:lnTo>
                  <a:lnTo>
                    <a:pt x="1864636" y="855736"/>
                  </a:lnTo>
                  <a:lnTo>
                    <a:pt x="1845886" y="809787"/>
                  </a:lnTo>
                  <a:lnTo>
                    <a:pt x="1826007" y="764540"/>
                  </a:lnTo>
                  <a:lnTo>
                    <a:pt x="1804966" y="720040"/>
                  </a:lnTo>
                  <a:lnTo>
                    <a:pt x="1782725" y="676332"/>
                  </a:lnTo>
                  <a:lnTo>
                    <a:pt x="1759249" y="633457"/>
                  </a:lnTo>
                  <a:lnTo>
                    <a:pt x="1734503" y="591462"/>
                  </a:lnTo>
                  <a:lnTo>
                    <a:pt x="1708452" y="550389"/>
                  </a:lnTo>
                  <a:lnTo>
                    <a:pt x="1681058" y="510282"/>
                  </a:lnTo>
                  <a:lnTo>
                    <a:pt x="1652288" y="471186"/>
                  </a:lnTo>
                  <a:lnTo>
                    <a:pt x="1622105" y="433145"/>
                  </a:lnTo>
                  <a:lnTo>
                    <a:pt x="1590473" y="396202"/>
                  </a:lnTo>
                  <a:lnTo>
                    <a:pt x="1557358" y="360401"/>
                  </a:lnTo>
                  <a:lnTo>
                    <a:pt x="1522723" y="325786"/>
                  </a:lnTo>
                  <a:lnTo>
                    <a:pt x="1486533" y="292401"/>
                  </a:lnTo>
                  <a:lnTo>
                    <a:pt x="1448752" y="260290"/>
                  </a:lnTo>
                  <a:lnTo>
                    <a:pt x="1409345" y="229498"/>
                  </a:lnTo>
                  <a:lnTo>
                    <a:pt x="1368276" y="200067"/>
                  </a:lnTo>
                  <a:lnTo>
                    <a:pt x="1325509" y="172042"/>
                  </a:lnTo>
                  <a:lnTo>
                    <a:pt x="1281009" y="145467"/>
                  </a:lnTo>
                  <a:lnTo>
                    <a:pt x="1236321" y="121373"/>
                  </a:lnTo>
                  <a:lnTo>
                    <a:pt x="1191242" y="99625"/>
                  </a:lnTo>
                  <a:lnTo>
                    <a:pt x="1145789" y="80173"/>
                  </a:lnTo>
                  <a:lnTo>
                    <a:pt x="1099978" y="62965"/>
                  </a:lnTo>
                  <a:lnTo>
                    <a:pt x="1053826" y="47950"/>
                  </a:lnTo>
                  <a:lnTo>
                    <a:pt x="1007347" y="35079"/>
                  </a:lnTo>
                  <a:lnTo>
                    <a:pt x="960558" y="24300"/>
                  </a:lnTo>
                  <a:lnTo>
                    <a:pt x="913476" y="15561"/>
                  </a:lnTo>
                  <a:lnTo>
                    <a:pt x="866116" y="8813"/>
                  </a:lnTo>
                  <a:lnTo>
                    <a:pt x="818495" y="4004"/>
                  </a:lnTo>
                  <a:lnTo>
                    <a:pt x="770628" y="1083"/>
                  </a:lnTo>
                  <a:lnTo>
                    <a:pt x="722531" y="0"/>
                  </a:lnTo>
                  <a:lnTo>
                    <a:pt x="674221" y="703"/>
                  </a:lnTo>
                  <a:lnTo>
                    <a:pt x="625714" y="3142"/>
                  </a:lnTo>
                  <a:lnTo>
                    <a:pt x="577026" y="7265"/>
                  </a:lnTo>
                  <a:lnTo>
                    <a:pt x="528172" y="13023"/>
                  </a:lnTo>
                  <a:lnTo>
                    <a:pt x="479169" y="20364"/>
                  </a:lnTo>
                  <a:lnTo>
                    <a:pt x="430034" y="29236"/>
                  </a:lnTo>
                  <a:lnTo>
                    <a:pt x="379614" y="40478"/>
                  </a:lnTo>
                  <a:lnTo>
                    <a:pt x="329602" y="53897"/>
                  </a:lnTo>
                  <a:lnTo>
                    <a:pt x="279917" y="68995"/>
                  </a:lnTo>
                  <a:lnTo>
                    <a:pt x="230476" y="85274"/>
                  </a:lnTo>
                  <a:lnTo>
                    <a:pt x="82800" y="136203"/>
                  </a:lnTo>
                  <a:lnTo>
                    <a:pt x="40543" y="157983"/>
                  </a:lnTo>
                  <a:lnTo>
                    <a:pt x="0" y="184803"/>
                  </a:lnTo>
                  <a:lnTo>
                    <a:pt x="7630" y="209482"/>
                  </a:lnTo>
                  <a:lnTo>
                    <a:pt x="74228" y="206892"/>
                  </a:lnTo>
                  <a:lnTo>
                    <a:pt x="140456" y="201642"/>
                  </a:lnTo>
                  <a:lnTo>
                    <a:pt x="180921" y="191181"/>
                  </a:lnTo>
                  <a:lnTo>
                    <a:pt x="220682" y="176443"/>
                  </a:lnTo>
                  <a:lnTo>
                    <a:pt x="271313" y="159851"/>
                  </a:lnTo>
                  <a:lnTo>
                    <a:pt x="321336" y="146269"/>
                  </a:lnTo>
                  <a:lnTo>
                    <a:pt x="370754" y="135656"/>
                  </a:lnTo>
                  <a:lnTo>
                    <a:pt x="419573" y="127969"/>
                  </a:lnTo>
                  <a:lnTo>
                    <a:pt x="467795" y="123166"/>
                  </a:lnTo>
                  <a:lnTo>
                    <a:pt x="515425" y="121203"/>
                  </a:lnTo>
                  <a:lnTo>
                    <a:pt x="562467" y="122039"/>
                  </a:lnTo>
                  <a:lnTo>
                    <a:pt x="608925" y="125630"/>
                  </a:lnTo>
                  <a:lnTo>
                    <a:pt x="654804" y="131935"/>
                  </a:lnTo>
                  <a:lnTo>
                    <a:pt x="700107" y="140910"/>
                  </a:lnTo>
                  <a:lnTo>
                    <a:pt x="744838" y="152513"/>
                  </a:lnTo>
                  <a:lnTo>
                    <a:pt x="789002" y="166702"/>
                  </a:lnTo>
                  <a:lnTo>
                    <a:pt x="832603" y="183434"/>
                  </a:lnTo>
                  <a:lnTo>
                    <a:pt x="875644" y="202667"/>
                  </a:lnTo>
                  <a:lnTo>
                    <a:pt x="918130" y="224357"/>
                  </a:lnTo>
                  <a:lnTo>
                    <a:pt x="960065" y="248463"/>
                  </a:lnTo>
                  <a:lnTo>
                    <a:pt x="1001453" y="274942"/>
                  </a:lnTo>
                  <a:lnTo>
                    <a:pt x="1042298" y="303751"/>
                  </a:lnTo>
                  <a:lnTo>
                    <a:pt x="1082604" y="334848"/>
                  </a:lnTo>
                  <a:lnTo>
                    <a:pt x="1122376" y="368190"/>
                  </a:lnTo>
                  <a:lnTo>
                    <a:pt x="1159161" y="401676"/>
                  </a:lnTo>
                  <a:lnTo>
                    <a:pt x="1194094" y="436347"/>
                  </a:lnTo>
                  <a:lnTo>
                    <a:pt x="1227213" y="472169"/>
                  </a:lnTo>
                  <a:lnTo>
                    <a:pt x="1258554" y="509108"/>
                  </a:lnTo>
                  <a:lnTo>
                    <a:pt x="1288154" y="547130"/>
                  </a:lnTo>
                  <a:lnTo>
                    <a:pt x="1316052" y="586203"/>
                  </a:lnTo>
                  <a:lnTo>
                    <a:pt x="1342282" y="626291"/>
                  </a:lnTo>
                  <a:lnTo>
                    <a:pt x="1366884" y="667361"/>
                  </a:lnTo>
                  <a:lnTo>
                    <a:pt x="1389894" y="709380"/>
                  </a:lnTo>
                  <a:lnTo>
                    <a:pt x="1411348" y="752312"/>
                  </a:lnTo>
                  <a:lnTo>
                    <a:pt x="1431285" y="796126"/>
                  </a:lnTo>
                  <a:lnTo>
                    <a:pt x="1449740" y="840785"/>
                  </a:lnTo>
                  <a:lnTo>
                    <a:pt x="1466752" y="886258"/>
                  </a:lnTo>
                  <a:lnTo>
                    <a:pt x="1482358" y="932510"/>
                  </a:lnTo>
                  <a:lnTo>
                    <a:pt x="1496593" y="979507"/>
                  </a:lnTo>
                  <a:lnTo>
                    <a:pt x="1509497" y="1027215"/>
                  </a:lnTo>
                  <a:lnTo>
                    <a:pt x="1521644" y="1077942"/>
                  </a:lnTo>
                  <a:lnTo>
                    <a:pt x="1532137" y="1128708"/>
                  </a:lnTo>
                  <a:lnTo>
                    <a:pt x="1540993" y="1179509"/>
                  </a:lnTo>
                  <a:lnTo>
                    <a:pt x="1548229" y="1230342"/>
                  </a:lnTo>
                  <a:lnTo>
                    <a:pt x="1553863" y="1281205"/>
                  </a:lnTo>
                  <a:lnTo>
                    <a:pt x="1557912" y="1332096"/>
                  </a:lnTo>
                  <a:lnTo>
                    <a:pt x="1560394" y="1383011"/>
                  </a:lnTo>
                  <a:lnTo>
                    <a:pt x="1561326" y="1433947"/>
                  </a:lnTo>
                  <a:lnTo>
                    <a:pt x="1560726" y="1484903"/>
                  </a:lnTo>
                  <a:lnTo>
                    <a:pt x="1558611" y="1535875"/>
                  </a:lnTo>
                  <a:lnTo>
                    <a:pt x="1554999" y="1586861"/>
                  </a:lnTo>
                  <a:lnTo>
                    <a:pt x="1549907" y="1637857"/>
                  </a:lnTo>
                  <a:lnTo>
                    <a:pt x="1543353" y="1688861"/>
                  </a:lnTo>
                  <a:lnTo>
                    <a:pt x="1535354" y="1739871"/>
                  </a:lnTo>
                  <a:lnTo>
                    <a:pt x="1525928" y="1790884"/>
                  </a:lnTo>
                  <a:lnTo>
                    <a:pt x="1512969" y="1851000"/>
                  </a:lnTo>
                  <a:lnTo>
                    <a:pt x="1487005" y="1898111"/>
                  </a:lnTo>
                  <a:lnTo>
                    <a:pt x="1471730" y="1826672"/>
                  </a:lnTo>
                  <a:lnTo>
                    <a:pt x="1465978" y="1804915"/>
                  </a:lnTo>
                  <a:lnTo>
                    <a:pt x="1424354" y="1661590"/>
                  </a:lnTo>
                  <a:lnTo>
                    <a:pt x="1409808" y="1614051"/>
                  </a:lnTo>
                  <a:lnTo>
                    <a:pt x="1394274" y="1566873"/>
                  </a:lnTo>
                  <a:lnTo>
                    <a:pt x="1377359" y="1520206"/>
                  </a:lnTo>
                  <a:lnTo>
                    <a:pt x="1356680" y="1481024"/>
                  </a:lnTo>
                  <a:lnTo>
                    <a:pt x="1328389" y="1449367"/>
                  </a:lnTo>
                  <a:lnTo>
                    <a:pt x="1293904" y="1425494"/>
                  </a:lnTo>
                  <a:lnTo>
                    <a:pt x="1254642" y="1409664"/>
                  </a:lnTo>
                  <a:lnTo>
                    <a:pt x="1212020" y="1402135"/>
                  </a:lnTo>
                  <a:lnTo>
                    <a:pt x="1167456" y="1403167"/>
                  </a:lnTo>
                  <a:lnTo>
                    <a:pt x="1122366" y="1413019"/>
                  </a:lnTo>
                  <a:lnTo>
                    <a:pt x="1101762" y="1416070"/>
                  </a:lnTo>
                  <a:lnTo>
                    <a:pt x="1079412" y="1414601"/>
                  </a:lnTo>
                  <a:lnTo>
                    <a:pt x="1055801" y="1411156"/>
                  </a:lnTo>
                  <a:lnTo>
                    <a:pt x="1031416" y="1408280"/>
                  </a:lnTo>
                  <a:lnTo>
                    <a:pt x="1019179" y="1425481"/>
                  </a:lnTo>
                  <a:lnTo>
                    <a:pt x="1018941" y="1443972"/>
                  </a:lnTo>
                  <a:lnTo>
                    <a:pt x="1025190" y="1463033"/>
                  </a:lnTo>
                  <a:lnTo>
                    <a:pt x="1032417" y="1481945"/>
                  </a:lnTo>
                  <a:lnTo>
                    <a:pt x="1046936" y="1530290"/>
                  </a:lnTo>
                  <a:lnTo>
                    <a:pt x="1060055" y="1578844"/>
                  </a:lnTo>
                  <a:lnTo>
                    <a:pt x="1071831" y="1627594"/>
                  </a:lnTo>
                  <a:lnTo>
                    <a:pt x="1082323" y="1676529"/>
                  </a:lnTo>
                  <a:lnTo>
                    <a:pt x="1091589" y="1725637"/>
                  </a:lnTo>
                  <a:lnTo>
                    <a:pt x="1099687" y="1774904"/>
                  </a:lnTo>
                  <a:lnTo>
                    <a:pt x="1106674" y="1824320"/>
                  </a:lnTo>
                  <a:lnTo>
                    <a:pt x="1112608" y="1873873"/>
                  </a:lnTo>
                  <a:lnTo>
                    <a:pt x="1117549" y="1923549"/>
                  </a:lnTo>
                  <a:lnTo>
                    <a:pt x="1121553" y="1973337"/>
                  </a:lnTo>
                  <a:lnTo>
                    <a:pt x="1124678" y="2023226"/>
                  </a:lnTo>
                  <a:lnTo>
                    <a:pt x="1126983" y="2073202"/>
                  </a:lnTo>
                  <a:lnTo>
                    <a:pt x="1128525" y="2123254"/>
                  </a:lnTo>
                  <a:lnTo>
                    <a:pt x="1129363" y="2173370"/>
                  </a:lnTo>
                  <a:lnTo>
                    <a:pt x="1128099" y="2227105"/>
                  </a:lnTo>
                  <a:lnTo>
                    <a:pt x="1123817" y="2280899"/>
                  </a:lnTo>
                  <a:lnTo>
                    <a:pt x="1117554" y="2334698"/>
                  </a:lnTo>
                  <a:lnTo>
                    <a:pt x="1103243" y="2442094"/>
                  </a:lnTo>
                  <a:lnTo>
                    <a:pt x="1098936" y="2484644"/>
                  </a:lnTo>
                  <a:lnTo>
                    <a:pt x="1102941" y="2512072"/>
                  </a:lnTo>
                  <a:lnTo>
                    <a:pt x="1120866" y="2531903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296676"/>
              <a:ext cx="18288000" cy="7990840"/>
            </a:xfrm>
            <a:custGeom>
              <a:avLst/>
              <a:gdLst/>
              <a:ahLst/>
              <a:cxnLst/>
              <a:rect l="l" t="t" r="r" b="b"/>
              <a:pathLst>
                <a:path w="18288000" h="7990840">
                  <a:moveTo>
                    <a:pt x="0" y="7990323"/>
                  </a:moveTo>
                  <a:lnTo>
                    <a:pt x="18288000" y="7990323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7990323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4190" cy="2296795"/>
            </a:xfrm>
            <a:custGeom>
              <a:avLst/>
              <a:gdLst/>
              <a:ahLst/>
              <a:cxnLst/>
              <a:rect l="l" t="t" r="r" b="b"/>
              <a:pathLst>
                <a:path w="18284190" h="2296795">
                  <a:moveTo>
                    <a:pt x="18283696" y="2296676"/>
                  </a:moveTo>
                  <a:lnTo>
                    <a:pt x="0" y="2296676"/>
                  </a:lnTo>
                  <a:lnTo>
                    <a:pt x="0" y="0"/>
                  </a:lnTo>
                  <a:lnTo>
                    <a:pt x="18283696" y="0"/>
                  </a:lnTo>
                  <a:lnTo>
                    <a:pt x="18283696" y="2296676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739375" y="7150709"/>
              <a:ext cx="5915025" cy="2510155"/>
            </a:xfrm>
            <a:custGeom>
              <a:avLst/>
              <a:gdLst/>
              <a:ahLst/>
              <a:cxnLst/>
              <a:rect l="l" t="t" r="r" b="b"/>
              <a:pathLst>
                <a:path w="5915025" h="2510154">
                  <a:moveTo>
                    <a:pt x="872477" y="429729"/>
                  </a:moveTo>
                  <a:lnTo>
                    <a:pt x="868591" y="420852"/>
                  </a:lnTo>
                  <a:lnTo>
                    <a:pt x="859675" y="414197"/>
                  </a:lnTo>
                  <a:lnTo>
                    <a:pt x="848004" y="410832"/>
                  </a:lnTo>
                  <a:lnTo>
                    <a:pt x="835837" y="411784"/>
                  </a:lnTo>
                  <a:lnTo>
                    <a:pt x="821182" y="419989"/>
                  </a:lnTo>
                  <a:lnTo>
                    <a:pt x="811682" y="432473"/>
                  </a:lnTo>
                  <a:lnTo>
                    <a:pt x="803579" y="446455"/>
                  </a:lnTo>
                  <a:lnTo>
                    <a:pt x="793102" y="459143"/>
                  </a:lnTo>
                  <a:lnTo>
                    <a:pt x="809218" y="465658"/>
                  </a:lnTo>
                  <a:lnTo>
                    <a:pt x="825258" y="467474"/>
                  </a:lnTo>
                  <a:lnTo>
                    <a:pt x="840943" y="465658"/>
                  </a:lnTo>
                  <a:lnTo>
                    <a:pt x="855992" y="461289"/>
                  </a:lnTo>
                  <a:lnTo>
                    <a:pt x="863625" y="456349"/>
                  </a:lnTo>
                  <a:lnTo>
                    <a:pt x="868934" y="449046"/>
                  </a:lnTo>
                  <a:lnTo>
                    <a:pt x="871893" y="439966"/>
                  </a:lnTo>
                  <a:lnTo>
                    <a:pt x="872477" y="429729"/>
                  </a:lnTo>
                  <a:close/>
                </a:path>
                <a:path w="5915025" h="2510154">
                  <a:moveTo>
                    <a:pt x="916203" y="2440609"/>
                  </a:moveTo>
                  <a:lnTo>
                    <a:pt x="912126" y="2431288"/>
                  </a:lnTo>
                  <a:lnTo>
                    <a:pt x="902779" y="2424303"/>
                  </a:lnTo>
                  <a:lnTo>
                    <a:pt x="890549" y="2420759"/>
                  </a:lnTo>
                  <a:lnTo>
                    <a:pt x="877773" y="2421750"/>
                  </a:lnTo>
                  <a:lnTo>
                    <a:pt x="862393" y="2430361"/>
                  </a:lnTo>
                  <a:lnTo>
                    <a:pt x="852424" y="2443442"/>
                  </a:lnTo>
                  <a:lnTo>
                    <a:pt x="843915" y="2458097"/>
                  </a:lnTo>
                  <a:lnTo>
                    <a:pt x="832916" y="2471407"/>
                  </a:lnTo>
                  <a:lnTo>
                    <a:pt x="849820" y="2478252"/>
                  </a:lnTo>
                  <a:lnTo>
                    <a:pt x="866648" y="2480157"/>
                  </a:lnTo>
                  <a:lnTo>
                    <a:pt x="883094" y="2478265"/>
                  </a:lnTo>
                  <a:lnTo>
                    <a:pt x="898880" y="2473693"/>
                  </a:lnTo>
                  <a:lnTo>
                    <a:pt x="906894" y="2468524"/>
                  </a:lnTo>
                  <a:lnTo>
                    <a:pt x="912469" y="2460853"/>
                  </a:lnTo>
                  <a:lnTo>
                    <a:pt x="915568" y="2451341"/>
                  </a:lnTo>
                  <a:lnTo>
                    <a:pt x="916203" y="2440609"/>
                  </a:lnTo>
                  <a:close/>
                </a:path>
                <a:path w="5915025" h="2510154">
                  <a:moveTo>
                    <a:pt x="1063091" y="378409"/>
                  </a:moveTo>
                  <a:lnTo>
                    <a:pt x="1008392" y="376707"/>
                  </a:lnTo>
                  <a:lnTo>
                    <a:pt x="980605" y="376135"/>
                  </a:lnTo>
                  <a:lnTo>
                    <a:pt x="952690" y="375932"/>
                  </a:lnTo>
                  <a:lnTo>
                    <a:pt x="948842" y="375805"/>
                  </a:lnTo>
                  <a:lnTo>
                    <a:pt x="939596" y="383197"/>
                  </a:lnTo>
                  <a:lnTo>
                    <a:pt x="939546" y="384479"/>
                  </a:lnTo>
                  <a:lnTo>
                    <a:pt x="945311" y="403948"/>
                  </a:lnTo>
                  <a:lnTo>
                    <a:pt x="951636" y="406730"/>
                  </a:lnTo>
                  <a:lnTo>
                    <a:pt x="981824" y="414667"/>
                  </a:lnTo>
                  <a:lnTo>
                    <a:pt x="1010145" y="410006"/>
                  </a:lnTo>
                  <a:lnTo>
                    <a:pt x="1037082" y="396633"/>
                  </a:lnTo>
                  <a:lnTo>
                    <a:pt x="1063091" y="378409"/>
                  </a:lnTo>
                  <a:close/>
                </a:path>
                <a:path w="5915025" h="2510154">
                  <a:moveTo>
                    <a:pt x="1116177" y="2386901"/>
                  </a:moveTo>
                  <a:lnTo>
                    <a:pt x="1058786" y="2385072"/>
                  </a:lnTo>
                  <a:lnTo>
                    <a:pt x="1029652" y="2384463"/>
                  </a:lnTo>
                  <a:lnTo>
                    <a:pt x="1000366" y="2384221"/>
                  </a:lnTo>
                  <a:lnTo>
                    <a:pt x="996327" y="2384082"/>
                  </a:lnTo>
                  <a:lnTo>
                    <a:pt x="986624" y="2391841"/>
                  </a:lnTo>
                  <a:lnTo>
                    <a:pt x="986574" y="2393188"/>
                  </a:lnTo>
                  <a:lnTo>
                    <a:pt x="988644" y="2399868"/>
                  </a:lnTo>
                  <a:lnTo>
                    <a:pt x="991323" y="2406827"/>
                  </a:lnTo>
                  <a:lnTo>
                    <a:pt x="994803" y="2412796"/>
                  </a:lnTo>
                  <a:lnTo>
                    <a:pt x="999248" y="2416530"/>
                  </a:lnTo>
                  <a:lnTo>
                    <a:pt x="1030897" y="2424874"/>
                  </a:lnTo>
                  <a:lnTo>
                    <a:pt x="1060615" y="2420010"/>
                  </a:lnTo>
                  <a:lnTo>
                    <a:pt x="1088872" y="2406002"/>
                  </a:lnTo>
                  <a:lnTo>
                    <a:pt x="1116177" y="2386901"/>
                  </a:lnTo>
                  <a:close/>
                </a:path>
                <a:path w="5915025" h="2510154">
                  <a:moveTo>
                    <a:pt x="2803995" y="454431"/>
                  </a:moveTo>
                  <a:lnTo>
                    <a:pt x="2770555" y="425996"/>
                  </a:lnTo>
                  <a:lnTo>
                    <a:pt x="2736481" y="409092"/>
                  </a:lnTo>
                  <a:lnTo>
                    <a:pt x="2700540" y="404660"/>
                  </a:lnTo>
                  <a:lnTo>
                    <a:pt x="2661488" y="413600"/>
                  </a:lnTo>
                  <a:lnTo>
                    <a:pt x="2631808" y="422732"/>
                  </a:lnTo>
                  <a:lnTo>
                    <a:pt x="2601442" y="427139"/>
                  </a:lnTo>
                  <a:lnTo>
                    <a:pt x="2570518" y="426948"/>
                  </a:lnTo>
                  <a:lnTo>
                    <a:pt x="2539136" y="422287"/>
                  </a:lnTo>
                  <a:lnTo>
                    <a:pt x="2525484" y="420776"/>
                  </a:lnTo>
                  <a:lnTo>
                    <a:pt x="2511412" y="420700"/>
                  </a:lnTo>
                  <a:lnTo>
                    <a:pt x="2497061" y="421576"/>
                  </a:lnTo>
                  <a:lnTo>
                    <a:pt x="2482583" y="422922"/>
                  </a:lnTo>
                  <a:lnTo>
                    <a:pt x="2478735" y="422795"/>
                  </a:lnTo>
                  <a:lnTo>
                    <a:pt x="2472017" y="431558"/>
                  </a:lnTo>
                  <a:lnTo>
                    <a:pt x="2471699" y="440537"/>
                  </a:lnTo>
                  <a:lnTo>
                    <a:pt x="2476576" y="448424"/>
                  </a:lnTo>
                  <a:lnTo>
                    <a:pt x="2527693" y="461086"/>
                  </a:lnTo>
                  <a:lnTo>
                    <a:pt x="2574950" y="464616"/>
                  </a:lnTo>
                  <a:lnTo>
                    <a:pt x="2618803" y="465848"/>
                  </a:lnTo>
                  <a:lnTo>
                    <a:pt x="2663050" y="464248"/>
                  </a:lnTo>
                  <a:lnTo>
                    <a:pt x="2708287" y="461022"/>
                  </a:lnTo>
                  <a:lnTo>
                    <a:pt x="2755074" y="457352"/>
                  </a:lnTo>
                  <a:lnTo>
                    <a:pt x="2803995" y="454431"/>
                  </a:lnTo>
                  <a:close/>
                </a:path>
                <a:path w="5915025" h="2510154">
                  <a:moveTo>
                    <a:pt x="2942183" y="2467787"/>
                  </a:moveTo>
                  <a:lnTo>
                    <a:pt x="2907131" y="2437930"/>
                  </a:lnTo>
                  <a:lnTo>
                    <a:pt x="2871393" y="2420188"/>
                  </a:lnTo>
                  <a:lnTo>
                    <a:pt x="2833700" y="2415502"/>
                  </a:lnTo>
                  <a:lnTo>
                    <a:pt x="2792730" y="2424861"/>
                  </a:lnTo>
                  <a:lnTo>
                    <a:pt x="2761589" y="2434425"/>
                  </a:lnTo>
                  <a:lnTo>
                    <a:pt x="2729738" y="2439022"/>
                  </a:lnTo>
                  <a:lnTo>
                    <a:pt x="2697302" y="2438806"/>
                  </a:lnTo>
                  <a:lnTo>
                    <a:pt x="2664383" y="2433891"/>
                  </a:lnTo>
                  <a:lnTo>
                    <a:pt x="2650058" y="2432291"/>
                  </a:lnTo>
                  <a:lnTo>
                    <a:pt x="2635300" y="2432202"/>
                  </a:lnTo>
                  <a:lnTo>
                    <a:pt x="2620251" y="2433116"/>
                  </a:lnTo>
                  <a:lnTo>
                    <a:pt x="2605062" y="2434526"/>
                  </a:lnTo>
                  <a:lnTo>
                    <a:pt x="2601023" y="2434386"/>
                  </a:lnTo>
                  <a:lnTo>
                    <a:pt x="2593975" y="2443569"/>
                  </a:lnTo>
                  <a:lnTo>
                    <a:pt x="2593644" y="2452992"/>
                  </a:lnTo>
                  <a:lnTo>
                    <a:pt x="2598750" y="2461260"/>
                  </a:lnTo>
                  <a:lnTo>
                    <a:pt x="2652357" y="2474582"/>
                  </a:lnTo>
                  <a:lnTo>
                    <a:pt x="2701925" y="2478316"/>
                  </a:lnTo>
                  <a:lnTo>
                    <a:pt x="2747924" y="2479637"/>
                  </a:lnTo>
                  <a:lnTo>
                    <a:pt x="2794343" y="2477986"/>
                  </a:lnTo>
                  <a:lnTo>
                    <a:pt x="2841790" y="2474633"/>
                  </a:lnTo>
                  <a:lnTo>
                    <a:pt x="2890863" y="2470810"/>
                  </a:lnTo>
                  <a:lnTo>
                    <a:pt x="2942183" y="2467787"/>
                  </a:lnTo>
                  <a:close/>
                </a:path>
                <a:path w="5915025" h="2510154">
                  <a:moveTo>
                    <a:pt x="5153393" y="469480"/>
                  </a:moveTo>
                  <a:lnTo>
                    <a:pt x="5152428" y="460654"/>
                  </a:lnTo>
                  <a:lnTo>
                    <a:pt x="5151437" y="459346"/>
                  </a:lnTo>
                  <a:lnTo>
                    <a:pt x="5113744" y="458076"/>
                  </a:lnTo>
                  <a:lnTo>
                    <a:pt x="5152987" y="469468"/>
                  </a:lnTo>
                  <a:lnTo>
                    <a:pt x="5153393" y="469480"/>
                  </a:lnTo>
                  <a:close/>
                </a:path>
                <a:path w="5915025" h="2510154">
                  <a:moveTo>
                    <a:pt x="5626582" y="76530"/>
                  </a:moveTo>
                  <a:lnTo>
                    <a:pt x="5609641" y="41643"/>
                  </a:lnTo>
                  <a:lnTo>
                    <a:pt x="5538876" y="16357"/>
                  </a:lnTo>
                  <a:lnTo>
                    <a:pt x="5505666" y="15227"/>
                  </a:lnTo>
                  <a:lnTo>
                    <a:pt x="5489206" y="15938"/>
                  </a:lnTo>
                  <a:lnTo>
                    <a:pt x="5440248" y="25704"/>
                  </a:lnTo>
                  <a:lnTo>
                    <a:pt x="5407215" y="29667"/>
                  </a:lnTo>
                  <a:lnTo>
                    <a:pt x="5373979" y="32346"/>
                  </a:lnTo>
                  <a:lnTo>
                    <a:pt x="5340426" y="33743"/>
                  </a:lnTo>
                  <a:lnTo>
                    <a:pt x="5237073" y="35306"/>
                  </a:lnTo>
                  <a:lnTo>
                    <a:pt x="5133632" y="39395"/>
                  </a:lnTo>
                  <a:lnTo>
                    <a:pt x="5031143" y="48615"/>
                  </a:lnTo>
                  <a:lnTo>
                    <a:pt x="4980470" y="50698"/>
                  </a:lnTo>
                  <a:lnTo>
                    <a:pt x="4929784" y="51511"/>
                  </a:lnTo>
                  <a:lnTo>
                    <a:pt x="4879073" y="51054"/>
                  </a:lnTo>
                  <a:lnTo>
                    <a:pt x="5626582" y="76530"/>
                  </a:lnTo>
                  <a:close/>
                </a:path>
                <a:path w="5915025" h="2510154">
                  <a:moveTo>
                    <a:pt x="5637708" y="320890"/>
                  </a:moveTo>
                  <a:lnTo>
                    <a:pt x="5630659" y="309219"/>
                  </a:lnTo>
                  <a:lnTo>
                    <a:pt x="5626138" y="297624"/>
                  </a:lnTo>
                  <a:lnTo>
                    <a:pt x="5624309" y="284848"/>
                  </a:lnTo>
                  <a:lnTo>
                    <a:pt x="5624474" y="282321"/>
                  </a:lnTo>
                  <a:lnTo>
                    <a:pt x="5625325" y="269633"/>
                  </a:lnTo>
                  <a:lnTo>
                    <a:pt x="5629237" y="229108"/>
                  </a:lnTo>
                  <a:lnTo>
                    <a:pt x="5629338" y="226568"/>
                  </a:lnTo>
                  <a:lnTo>
                    <a:pt x="5629897" y="213880"/>
                  </a:lnTo>
                  <a:lnTo>
                    <a:pt x="5630392" y="202463"/>
                  </a:lnTo>
                  <a:lnTo>
                    <a:pt x="5630938" y="189776"/>
                  </a:lnTo>
                  <a:lnTo>
                    <a:pt x="5631180" y="151663"/>
                  </a:lnTo>
                  <a:lnTo>
                    <a:pt x="5631180" y="149123"/>
                  </a:lnTo>
                  <a:lnTo>
                    <a:pt x="5631154" y="146570"/>
                  </a:lnTo>
                  <a:lnTo>
                    <a:pt x="5631116" y="144030"/>
                  </a:lnTo>
                  <a:lnTo>
                    <a:pt x="5630773" y="109715"/>
                  </a:lnTo>
                  <a:lnTo>
                    <a:pt x="5626582" y="76530"/>
                  </a:lnTo>
                  <a:lnTo>
                    <a:pt x="4726864" y="45872"/>
                  </a:lnTo>
                  <a:lnTo>
                    <a:pt x="4676114" y="42875"/>
                  </a:lnTo>
                  <a:lnTo>
                    <a:pt x="4423575" y="34264"/>
                  </a:lnTo>
                  <a:lnTo>
                    <a:pt x="4323156" y="29578"/>
                  </a:lnTo>
                  <a:lnTo>
                    <a:pt x="4161879" y="24091"/>
                  </a:lnTo>
                  <a:lnTo>
                    <a:pt x="4161879" y="421817"/>
                  </a:lnTo>
                  <a:lnTo>
                    <a:pt x="4146702" y="425119"/>
                  </a:lnTo>
                  <a:lnTo>
                    <a:pt x="4119537" y="433082"/>
                  </a:lnTo>
                  <a:lnTo>
                    <a:pt x="4138841" y="427393"/>
                  </a:lnTo>
                  <a:lnTo>
                    <a:pt x="4146702" y="425119"/>
                  </a:lnTo>
                  <a:lnTo>
                    <a:pt x="4144657" y="425043"/>
                  </a:lnTo>
                  <a:lnTo>
                    <a:pt x="4127817" y="429552"/>
                  </a:lnTo>
                  <a:lnTo>
                    <a:pt x="4140416" y="426173"/>
                  </a:lnTo>
                  <a:lnTo>
                    <a:pt x="4144657" y="425043"/>
                  </a:lnTo>
                  <a:lnTo>
                    <a:pt x="4161879" y="421817"/>
                  </a:lnTo>
                  <a:lnTo>
                    <a:pt x="4161879" y="24091"/>
                  </a:lnTo>
                  <a:lnTo>
                    <a:pt x="4121645" y="22720"/>
                  </a:lnTo>
                  <a:lnTo>
                    <a:pt x="4121645" y="431838"/>
                  </a:lnTo>
                  <a:lnTo>
                    <a:pt x="4119892" y="432866"/>
                  </a:lnTo>
                  <a:lnTo>
                    <a:pt x="4115587" y="434111"/>
                  </a:lnTo>
                  <a:lnTo>
                    <a:pt x="4112196" y="434009"/>
                  </a:lnTo>
                  <a:lnTo>
                    <a:pt x="4112044" y="433997"/>
                  </a:lnTo>
                  <a:lnTo>
                    <a:pt x="4112209" y="433997"/>
                  </a:lnTo>
                  <a:lnTo>
                    <a:pt x="4115587" y="434111"/>
                  </a:lnTo>
                  <a:lnTo>
                    <a:pt x="4121645" y="431838"/>
                  </a:lnTo>
                  <a:lnTo>
                    <a:pt x="4121645" y="22720"/>
                  </a:lnTo>
                  <a:lnTo>
                    <a:pt x="4110634" y="22339"/>
                  </a:lnTo>
                  <a:lnTo>
                    <a:pt x="4110634" y="435330"/>
                  </a:lnTo>
                  <a:lnTo>
                    <a:pt x="4110266" y="435317"/>
                  </a:lnTo>
                  <a:lnTo>
                    <a:pt x="4110113" y="435305"/>
                  </a:lnTo>
                  <a:lnTo>
                    <a:pt x="4110278" y="435305"/>
                  </a:lnTo>
                  <a:lnTo>
                    <a:pt x="4110634" y="435330"/>
                  </a:lnTo>
                  <a:lnTo>
                    <a:pt x="4110634" y="22339"/>
                  </a:lnTo>
                  <a:lnTo>
                    <a:pt x="4107383" y="22225"/>
                  </a:lnTo>
                  <a:lnTo>
                    <a:pt x="4107383" y="436486"/>
                  </a:lnTo>
                  <a:lnTo>
                    <a:pt x="4105770" y="437159"/>
                  </a:lnTo>
                  <a:lnTo>
                    <a:pt x="4105211" y="437349"/>
                  </a:lnTo>
                  <a:lnTo>
                    <a:pt x="4104475" y="437654"/>
                  </a:lnTo>
                  <a:lnTo>
                    <a:pt x="4101046" y="438810"/>
                  </a:lnTo>
                  <a:lnTo>
                    <a:pt x="4105211" y="437349"/>
                  </a:lnTo>
                  <a:lnTo>
                    <a:pt x="4107383" y="436486"/>
                  </a:lnTo>
                  <a:lnTo>
                    <a:pt x="4107383" y="22225"/>
                  </a:lnTo>
                  <a:lnTo>
                    <a:pt x="4072013" y="21018"/>
                  </a:lnTo>
                  <a:lnTo>
                    <a:pt x="4021620" y="21844"/>
                  </a:lnTo>
                  <a:lnTo>
                    <a:pt x="3971239" y="21399"/>
                  </a:lnTo>
                  <a:lnTo>
                    <a:pt x="3758273" y="24307"/>
                  </a:lnTo>
                  <a:lnTo>
                    <a:pt x="3705123" y="23761"/>
                  </a:lnTo>
                  <a:lnTo>
                    <a:pt x="3651872" y="24485"/>
                  </a:lnTo>
                  <a:lnTo>
                    <a:pt x="3549421" y="23545"/>
                  </a:lnTo>
                  <a:lnTo>
                    <a:pt x="3436582" y="19710"/>
                  </a:lnTo>
                  <a:lnTo>
                    <a:pt x="3436582" y="290360"/>
                  </a:lnTo>
                  <a:lnTo>
                    <a:pt x="3433749" y="297891"/>
                  </a:lnTo>
                  <a:lnTo>
                    <a:pt x="3428365" y="305333"/>
                  </a:lnTo>
                  <a:lnTo>
                    <a:pt x="3432429" y="299110"/>
                  </a:lnTo>
                  <a:lnTo>
                    <a:pt x="3436582" y="290360"/>
                  </a:lnTo>
                  <a:lnTo>
                    <a:pt x="3436582" y="19710"/>
                  </a:lnTo>
                  <a:lnTo>
                    <a:pt x="3353066" y="16852"/>
                  </a:lnTo>
                  <a:lnTo>
                    <a:pt x="3303943" y="16446"/>
                  </a:lnTo>
                  <a:lnTo>
                    <a:pt x="3153626" y="11328"/>
                  </a:lnTo>
                  <a:lnTo>
                    <a:pt x="3049181" y="9029"/>
                  </a:lnTo>
                  <a:lnTo>
                    <a:pt x="2996895" y="8521"/>
                  </a:lnTo>
                  <a:lnTo>
                    <a:pt x="2944647" y="6743"/>
                  </a:lnTo>
                  <a:lnTo>
                    <a:pt x="2840024" y="5715"/>
                  </a:lnTo>
                  <a:lnTo>
                    <a:pt x="2787751" y="3937"/>
                  </a:lnTo>
                  <a:lnTo>
                    <a:pt x="2735415" y="4699"/>
                  </a:lnTo>
                  <a:lnTo>
                    <a:pt x="2683129" y="4191"/>
                  </a:lnTo>
                  <a:lnTo>
                    <a:pt x="2476195" y="7302"/>
                  </a:lnTo>
                  <a:lnTo>
                    <a:pt x="2325916" y="5994"/>
                  </a:lnTo>
                  <a:lnTo>
                    <a:pt x="2225814" y="2578"/>
                  </a:lnTo>
                  <a:lnTo>
                    <a:pt x="2175713" y="2146"/>
                  </a:lnTo>
                  <a:lnTo>
                    <a:pt x="2125675" y="444"/>
                  </a:lnTo>
                  <a:lnTo>
                    <a:pt x="2075573" y="0"/>
                  </a:lnTo>
                  <a:lnTo>
                    <a:pt x="1925167" y="2501"/>
                  </a:lnTo>
                  <a:lnTo>
                    <a:pt x="1874951" y="5867"/>
                  </a:lnTo>
                  <a:lnTo>
                    <a:pt x="1807870" y="13754"/>
                  </a:lnTo>
                  <a:lnTo>
                    <a:pt x="1774532" y="15163"/>
                  </a:lnTo>
                  <a:lnTo>
                    <a:pt x="1741004" y="15290"/>
                  </a:lnTo>
                  <a:lnTo>
                    <a:pt x="1688122" y="13487"/>
                  </a:lnTo>
                  <a:lnTo>
                    <a:pt x="1635150" y="12954"/>
                  </a:lnTo>
                  <a:lnTo>
                    <a:pt x="1582178" y="11150"/>
                  </a:lnTo>
                  <a:lnTo>
                    <a:pt x="1563941" y="10972"/>
                  </a:lnTo>
                  <a:lnTo>
                    <a:pt x="1563941" y="385394"/>
                  </a:lnTo>
                  <a:lnTo>
                    <a:pt x="1559674" y="414477"/>
                  </a:lnTo>
                  <a:lnTo>
                    <a:pt x="1550581" y="433222"/>
                  </a:lnTo>
                  <a:lnTo>
                    <a:pt x="1535772" y="442887"/>
                  </a:lnTo>
                  <a:lnTo>
                    <a:pt x="1514424" y="443433"/>
                  </a:lnTo>
                  <a:lnTo>
                    <a:pt x="1505483" y="441858"/>
                  </a:lnTo>
                  <a:lnTo>
                    <a:pt x="1496631" y="437743"/>
                  </a:lnTo>
                  <a:lnTo>
                    <a:pt x="1488782" y="432384"/>
                  </a:lnTo>
                  <a:lnTo>
                    <a:pt x="1482902" y="425831"/>
                  </a:lnTo>
                  <a:lnTo>
                    <a:pt x="1480807" y="418134"/>
                  </a:lnTo>
                  <a:lnTo>
                    <a:pt x="1481061" y="409257"/>
                  </a:lnTo>
                  <a:lnTo>
                    <a:pt x="1482496" y="400405"/>
                  </a:lnTo>
                  <a:lnTo>
                    <a:pt x="1484109" y="390296"/>
                  </a:lnTo>
                  <a:lnTo>
                    <a:pt x="1524381" y="391668"/>
                  </a:lnTo>
                  <a:lnTo>
                    <a:pt x="1544243" y="391071"/>
                  </a:lnTo>
                  <a:lnTo>
                    <a:pt x="1563941" y="385394"/>
                  </a:lnTo>
                  <a:lnTo>
                    <a:pt x="1563941" y="10972"/>
                  </a:lnTo>
                  <a:lnTo>
                    <a:pt x="1476070" y="10071"/>
                  </a:lnTo>
                  <a:lnTo>
                    <a:pt x="1263713" y="13004"/>
                  </a:lnTo>
                  <a:lnTo>
                    <a:pt x="1210652" y="15011"/>
                  </a:lnTo>
                  <a:lnTo>
                    <a:pt x="1157592" y="18275"/>
                  </a:lnTo>
                  <a:lnTo>
                    <a:pt x="1108811" y="20434"/>
                  </a:lnTo>
                  <a:lnTo>
                    <a:pt x="962139" y="23063"/>
                  </a:lnTo>
                  <a:lnTo>
                    <a:pt x="913257" y="22656"/>
                  </a:lnTo>
                  <a:lnTo>
                    <a:pt x="815428" y="26949"/>
                  </a:lnTo>
                  <a:lnTo>
                    <a:pt x="766597" y="30365"/>
                  </a:lnTo>
                  <a:lnTo>
                    <a:pt x="714552" y="34950"/>
                  </a:lnTo>
                  <a:lnTo>
                    <a:pt x="662495" y="38265"/>
                  </a:lnTo>
                  <a:lnTo>
                    <a:pt x="610362" y="42837"/>
                  </a:lnTo>
                  <a:lnTo>
                    <a:pt x="558279" y="44881"/>
                  </a:lnTo>
                  <a:lnTo>
                    <a:pt x="506145" y="48183"/>
                  </a:lnTo>
                  <a:lnTo>
                    <a:pt x="454037" y="50215"/>
                  </a:lnTo>
                  <a:lnTo>
                    <a:pt x="401891" y="53530"/>
                  </a:lnTo>
                  <a:lnTo>
                    <a:pt x="297764" y="57607"/>
                  </a:lnTo>
                  <a:lnTo>
                    <a:pt x="245706" y="60909"/>
                  </a:lnTo>
                  <a:lnTo>
                    <a:pt x="193751" y="62953"/>
                  </a:lnTo>
                  <a:lnTo>
                    <a:pt x="108292" y="72745"/>
                  </a:lnTo>
                  <a:lnTo>
                    <a:pt x="66281" y="81483"/>
                  </a:lnTo>
                  <a:lnTo>
                    <a:pt x="24460" y="91490"/>
                  </a:lnTo>
                  <a:lnTo>
                    <a:pt x="1346" y="128828"/>
                  </a:lnTo>
                  <a:lnTo>
                    <a:pt x="0" y="140220"/>
                  </a:lnTo>
                  <a:lnTo>
                    <a:pt x="3632" y="146697"/>
                  </a:lnTo>
                  <a:lnTo>
                    <a:pt x="10680" y="152019"/>
                  </a:lnTo>
                  <a:lnTo>
                    <a:pt x="19735" y="154863"/>
                  </a:lnTo>
                  <a:lnTo>
                    <a:pt x="35407" y="160489"/>
                  </a:lnTo>
                  <a:lnTo>
                    <a:pt x="50787" y="167360"/>
                  </a:lnTo>
                  <a:lnTo>
                    <a:pt x="64122" y="177977"/>
                  </a:lnTo>
                  <a:lnTo>
                    <a:pt x="73710" y="192290"/>
                  </a:lnTo>
                  <a:lnTo>
                    <a:pt x="76149" y="212699"/>
                  </a:lnTo>
                  <a:lnTo>
                    <a:pt x="67691" y="227660"/>
                  </a:lnTo>
                  <a:lnTo>
                    <a:pt x="54013" y="239903"/>
                  </a:lnTo>
                  <a:lnTo>
                    <a:pt x="40792" y="253428"/>
                  </a:lnTo>
                  <a:lnTo>
                    <a:pt x="35623" y="265963"/>
                  </a:lnTo>
                  <a:lnTo>
                    <a:pt x="37680" y="278739"/>
                  </a:lnTo>
                  <a:lnTo>
                    <a:pt x="46075" y="289191"/>
                  </a:lnTo>
                  <a:lnTo>
                    <a:pt x="59944" y="294754"/>
                  </a:lnTo>
                  <a:lnTo>
                    <a:pt x="72834" y="296354"/>
                  </a:lnTo>
                  <a:lnTo>
                    <a:pt x="73456" y="296379"/>
                  </a:lnTo>
                  <a:lnTo>
                    <a:pt x="86918" y="299478"/>
                  </a:lnTo>
                  <a:lnTo>
                    <a:pt x="98031" y="306209"/>
                  </a:lnTo>
                  <a:lnTo>
                    <a:pt x="106641" y="319214"/>
                  </a:lnTo>
                  <a:lnTo>
                    <a:pt x="109461" y="330746"/>
                  </a:lnTo>
                  <a:lnTo>
                    <a:pt x="109347" y="332016"/>
                  </a:lnTo>
                  <a:lnTo>
                    <a:pt x="109232" y="333286"/>
                  </a:lnTo>
                  <a:lnTo>
                    <a:pt x="109118" y="334543"/>
                  </a:lnTo>
                  <a:lnTo>
                    <a:pt x="109004" y="335813"/>
                  </a:lnTo>
                  <a:lnTo>
                    <a:pt x="108889" y="337083"/>
                  </a:lnTo>
                  <a:lnTo>
                    <a:pt x="108775" y="338353"/>
                  </a:lnTo>
                  <a:lnTo>
                    <a:pt x="108661" y="339610"/>
                  </a:lnTo>
                  <a:lnTo>
                    <a:pt x="108432" y="342150"/>
                  </a:lnTo>
                  <a:lnTo>
                    <a:pt x="102514" y="364820"/>
                  </a:lnTo>
                  <a:lnTo>
                    <a:pt x="103365" y="395351"/>
                  </a:lnTo>
                  <a:lnTo>
                    <a:pt x="115646" y="422452"/>
                  </a:lnTo>
                  <a:lnTo>
                    <a:pt x="136512" y="438404"/>
                  </a:lnTo>
                  <a:lnTo>
                    <a:pt x="162890" y="440575"/>
                  </a:lnTo>
                  <a:lnTo>
                    <a:pt x="209575" y="432003"/>
                  </a:lnTo>
                  <a:lnTo>
                    <a:pt x="256387" y="424700"/>
                  </a:lnTo>
                  <a:lnTo>
                    <a:pt x="303237" y="418680"/>
                  </a:lnTo>
                  <a:lnTo>
                    <a:pt x="350100" y="410108"/>
                  </a:lnTo>
                  <a:lnTo>
                    <a:pt x="396824" y="400265"/>
                  </a:lnTo>
                  <a:lnTo>
                    <a:pt x="447065" y="386727"/>
                  </a:lnTo>
                  <a:lnTo>
                    <a:pt x="497395" y="370649"/>
                  </a:lnTo>
                  <a:lnTo>
                    <a:pt x="548525" y="359689"/>
                  </a:lnTo>
                  <a:lnTo>
                    <a:pt x="601395" y="353860"/>
                  </a:lnTo>
                  <a:lnTo>
                    <a:pt x="644575" y="352793"/>
                  </a:lnTo>
                  <a:lnTo>
                    <a:pt x="687438" y="350443"/>
                  </a:lnTo>
                  <a:lnTo>
                    <a:pt x="730097" y="346811"/>
                  </a:lnTo>
                  <a:lnTo>
                    <a:pt x="772769" y="339369"/>
                  </a:lnTo>
                  <a:lnTo>
                    <a:pt x="789228" y="337388"/>
                  </a:lnTo>
                  <a:lnTo>
                    <a:pt x="806551" y="337985"/>
                  </a:lnTo>
                  <a:lnTo>
                    <a:pt x="823353" y="339826"/>
                  </a:lnTo>
                  <a:lnTo>
                    <a:pt x="867473" y="360387"/>
                  </a:lnTo>
                  <a:lnTo>
                    <a:pt x="897318" y="365213"/>
                  </a:lnTo>
                  <a:lnTo>
                    <a:pt x="927544" y="366242"/>
                  </a:lnTo>
                  <a:lnTo>
                    <a:pt x="958202" y="364756"/>
                  </a:lnTo>
                  <a:lnTo>
                    <a:pt x="1005293" y="363816"/>
                  </a:lnTo>
                  <a:lnTo>
                    <a:pt x="1074229" y="366166"/>
                  </a:lnTo>
                  <a:lnTo>
                    <a:pt x="1095006" y="365594"/>
                  </a:lnTo>
                  <a:lnTo>
                    <a:pt x="1115834" y="363766"/>
                  </a:lnTo>
                  <a:lnTo>
                    <a:pt x="1136980" y="359410"/>
                  </a:lnTo>
                  <a:lnTo>
                    <a:pt x="1176426" y="350583"/>
                  </a:lnTo>
                  <a:lnTo>
                    <a:pt x="1216291" y="350672"/>
                  </a:lnTo>
                  <a:lnTo>
                    <a:pt x="1255941" y="357111"/>
                  </a:lnTo>
                  <a:lnTo>
                    <a:pt x="1294612" y="371132"/>
                  </a:lnTo>
                  <a:lnTo>
                    <a:pt x="1286497" y="400088"/>
                  </a:lnTo>
                  <a:lnTo>
                    <a:pt x="1270584" y="421144"/>
                  </a:lnTo>
                  <a:lnTo>
                    <a:pt x="1247470" y="434327"/>
                  </a:lnTo>
                  <a:lnTo>
                    <a:pt x="1217714" y="440944"/>
                  </a:lnTo>
                  <a:lnTo>
                    <a:pt x="1131341" y="449440"/>
                  </a:lnTo>
                  <a:lnTo>
                    <a:pt x="1124673" y="451751"/>
                  </a:lnTo>
                  <a:lnTo>
                    <a:pt x="1118933" y="455371"/>
                  </a:lnTo>
                  <a:lnTo>
                    <a:pt x="1115072" y="460324"/>
                  </a:lnTo>
                  <a:lnTo>
                    <a:pt x="1114005" y="467906"/>
                  </a:lnTo>
                  <a:lnTo>
                    <a:pt x="1113917" y="470446"/>
                  </a:lnTo>
                  <a:lnTo>
                    <a:pt x="1124013" y="475869"/>
                  </a:lnTo>
                  <a:lnTo>
                    <a:pt x="1129195" y="474776"/>
                  </a:lnTo>
                  <a:lnTo>
                    <a:pt x="1174153" y="468680"/>
                  </a:lnTo>
                  <a:lnTo>
                    <a:pt x="1219581" y="466420"/>
                  </a:lnTo>
                  <a:lnTo>
                    <a:pt x="1353210" y="467156"/>
                  </a:lnTo>
                  <a:lnTo>
                    <a:pt x="1438960" y="464997"/>
                  </a:lnTo>
                  <a:lnTo>
                    <a:pt x="1571891" y="458089"/>
                  </a:lnTo>
                  <a:lnTo>
                    <a:pt x="1617116" y="458368"/>
                  </a:lnTo>
                  <a:lnTo>
                    <a:pt x="1674761" y="460324"/>
                  </a:lnTo>
                  <a:lnTo>
                    <a:pt x="1687639" y="459498"/>
                  </a:lnTo>
                  <a:lnTo>
                    <a:pt x="1701965" y="458711"/>
                  </a:lnTo>
                  <a:lnTo>
                    <a:pt x="1718208" y="458000"/>
                  </a:lnTo>
                  <a:lnTo>
                    <a:pt x="1716633" y="450316"/>
                  </a:lnTo>
                  <a:lnTo>
                    <a:pt x="1713725" y="436245"/>
                  </a:lnTo>
                  <a:lnTo>
                    <a:pt x="1712620" y="414604"/>
                  </a:lnTo>
                  <a:lnTo>
                    <a:pt x="1712785" y="413334"/>
                  </a:lnTo>
                  <a:lnTo>
                    <a:pt x="1712963" y="412076"/>
                  </a:lnTo>
                  <a:lnTo>
                    <a:pt x="1713128" y="410806"/>
                  </a:lnTo>
                  <a:lnTo>
                    <a:pt x="1715312" y="394360"/>
                  </a:lnTo>
                  <a:lnTo>
                    <a:pt x="1716709" y="390601"/>
                  </a:lnTo>
                  <a:lnTo>
                    <a:pt x="1722310" y="375539"/>
                  </a:lnTo>
                  <a:lnTo>
                    <a:pt x="1846529" y="387400"/>
                  </a:lnTo>
                  <a:lnTo>
                    <a:pt x="1895259" y="392874"/>
                  </a:lnTo>
                  <a:lnTo>
                    <a:pt x="1993214" y="400024"/>
                  </a:lnTo>
                  <a:lnTo>
                    <a:pt x="2042160" y="405498"/>
                  </a:lnTo>
                  <a:lnTo>
                    <a:pt x="2090978" y="412242"/>
                  </a:lnTo>
                  <a:lnTo>
                    <a:pt x="2139632" y="420255"/>
                  </a:lnTo>
                  <a:lnTo>
                    <a:pt x="2164410" y="422376"/>
                  </a:lnTo>
                  <a:lnTo>
                    <a:pt x="2187194" y="419341"/>
                  </a:lnTo>
                  <a:lnTo>
                    <a:pt x="2205520" y="405980"/>
                  </a:lnTo>
                  <a:lnTo>
                    <a:pt x="2212340" y="392239"/>
                  </a:lnTo>
                  <a:lnTo>
                    <a:pt x="2216061" y="384746"/>
                  </a:lnTo>
                  <a:lnTo>
                    <a:pt x="2216683" y="383489"/>
                  </a:lnTo>
                  <a:lnTo>
                    <a:pt x="2223935" y="363410"/>
                  </a:lnTo>
                  <a:lnTo>
                    <a:pt x="2234615" y="352336"/>
                  </a:lnTo>
                  <a:lnTo>
                    <a:pt x="2249246" y="345211"/>
                  </a:lnTo>
                  <a:lnTo>
                    <a:pt x="2268207" y="342036"/>
                  </a:lnTo>
                  <a:lnTo>
                    <a:pt x="2318270" y="337388"/>
                  </a:lnTo>
                  <a:lnTo>
                    <a:pt x="2367927" y="337820"/>
                  </a:lnTo>
                  <a:lnTo>
                    <a:pt x="2417407" y="343319"/>
                  </a:lnTo>
                  <a:lnTo>
                    <a:pt x="2467038" y="351358"/>
                  </a:lnTo>
                  <a:lnTo>
                    <a:pt x="2519718" y="360781"/>
                  </a:lnTo>
                  <a:lnTo>
                    <a:pt x="2545867" y="360400"/>
                  </a:lnTo>
                  <a:lnTo>
                    <a:pt x="2570899" y="357441"/>
                  </a:lnTo>
                  <a:lnTo>
                    <a:pt x="2616898" y="351383"/>
                  </a:lnTo>
                  <a:lnTo>
                    <a:pt x="2663025" y="349135"/>
                  </a:lnTo>
                  <a:lnTo>
                    <a:pt x="2709087" y="350710"/>
                  </a:lnTo>
                  <a:lnTo>
                    <a:pt x="2754998" y="353542"/>
                  </a:lnTo>
                  <a:lnTo>
                    <a:pt x="2800705" y="353834"/>
                  </a:lnTo>
                  <a:lnTo>
                    <a:pt x="2809798" y="352869"/>
                  </a:lnTo>
                  <a:lnTo>
                    <a:pt x="2846133" y="349021"/>
                  </a:lnTo>
                  <a:lnTo>
                    <a:pt x="2860598" y="346976"/>
                  </a:lnTo>
                  <a:lnTo>
                    <a:pt x="2875623" y="346214"/>
                  </a:lnTo>
                  <a:lnTo>
                    <a:pt x="2889262" y="350494"/>
                  </a:lnTo>
                  <a:lnTo>
                    <a:pt x="2899778" y="358482"/>
                  </a:lnTo>
                  <a:lnTo>
                    <a:pt x="2920708" y="376986"/>
                  </a:lnTo>
                  <a:lnTo>
                    <a:pt x="2944152" y="385406"/>
                  </a:lnTo>
                  <a:lnTo>
                    <a:pt x="2969247" y="387527"/>
                  </a:lnTo>
                  <a:lnTo>
                    <a:pt x="3015030" y="389089"/>
                  </a:lnTo>
                  <a:lnTo>
                    <a:pt x="3035096" y="388505"/>
                  </a:lnTo>
                  <a:lnTo>
                    <a:pt x="3053359" y="391668"/>
                  </a:lnTo>
                  <a:lnTo>
                    <a:pt x="3067875" y="402336"/>
                  </a:lnTo>
                  <a:lnTo>
                    <a:pt x="3089529" y="420852"/>
                  </a:lnTo>
                  <a:lnTo>
                    <a:pt x="3113214" y="429285"/>
                  </a:lnTo>
                  <a:lnTo>
                    <a:pt x="3138030" y="432676"/>
                  </a:lnTo>
                  <a:lnTo>
                    <a:pt x="3163176" y="433539"/>
                  </a:lnTo>
                  <a:lnTo>
                    <a:pt x="3194126" y="435864"/>
                  </a:lnTo>
                  <a:lnTo>
                    <a:pt x="3225368" y="436918"/>
                  </a:lnTo>
                  <a:lnTo>
                    <a:pt x="3256572" y="439254"/>
                  </a:lnTo>
                  <a:lnTo>
                    <a:pt x="3287572" y="440309"/>
                  </a:lnTo>
                  <a:lnTo>
                    <a:pt x="3308134" y="458800"/>
                  </a:lnTo>
                  <a:lnTo>
                    <a:pt x="3330930" y="468477"/>
                  </a:lnTo>
                  <a:lnTo>
                    <a:pt x="3355962" y="469328"/>
                  </a:lnTo>
                  <a:lnTo>
                    <a:pt x="3383216" y="461365"/>
                  </a:lnTo>
                  <a:lnTo>
                    <a:pt x="3434969" y="469480"/>
                  </a:lnTo>
                  <a:lnTo>
                    <a:pt x="3487039" y="468718"/>
                  </a:lnTo>
                  <a:lnTo>
                    <a:pt x="3526142" y="466229"/>
                  </a:lnTo>
                  <a:lnTo>
                    <a:pt x="3539185" y="465404"/>
                  </a:lnTo>
                  <a:lnTo>
                    <a:pt x="3591280" y="463372"/>
                  </a:lnTo>
                  <a:lnTo>
                    <a:pt x="3639731" y="470103"/>
                  </a:lnTo>
                  <a:lnTo>
                    <a:pt x="3687965" y="474294"/>
                  </a:lnTo>
                  <a:lnTo>
                    <a:pt x="3735908" y="477189"/>
                  </a:lnTo>
                  <a:lnTo>
                    <a:pt x="3783622" y="476275"/>
                  </a:lnTo>
                  <a:lnTo>
                    <a:pt x="3831031" y="474078"/>
                  </a:lnTo>
                  <a:lnTo>
                    <a:pt x="3844506" y="471995"/>
                  </a:lnTo>
                  <a:lnTo>
                    <a:pt x="3878211" y="466788"/>
                  </a:lnTo>
                  <a:lnTo>
                    <a:pt x="3925011" y="458228"/>
                  </a:lnTo>
                  <a:lnTo>
                    <a:pt x="3971569" y="444563"/>
                  </a:lnTo>
                  <a:lnTo>
                    <a:pt x="4017835" y="425805"/>
                  </a:lnTo>
                  <a:lnTo>
                    <a:pt x="4094403" y="441121"/>
                  </a:lnTo>
                  <a:lnTo>
                    <a:pt x="4099242" y="446366"/>
                  </a:lnTo>
                  <a:lnTo>
                    <a:pt x="4104284" y="452894"/>
                  </a:lnTo>
                  <a:lnTo>
                    <a:pt x="4109364" y="458152"/>
                  </a:lnTo>
                  <a:lnTo>
                    <a:pt x="4114330" y="459587"/>
                  </a:lnTo>
                  <a:lnTo>
                    <a:pt x="4161752" y="463753"/>
                  </a:lnTo>
                  <a:lnTo>
                    <a:pt x="4208195" y="471690"/>
                  </a:lnTo>
                  <a:lnTo>
                    <a:pt x="4254360" y="480885"/>
                  </a:lnTo>
                  <a:lnTo>
                    <a:pt x="4300969" y="487553"/>
                  </a:lnTo>
                  <a:lnTo>
                    <a:pt x="4352506" y="491845"/>
                  </a:lnTo>
                  <a:lnTo>
                    <a:pt x="4403991" y="493610"/>
                  </a:lnTo>
                  <a:lnTo>
                    <a:pt x="4455452" y="492823"/>
                  </a:lnTo>
                  <a:lnTo>
                    <a:pt x="4660811" y="484568"/>
                  </a:lnTo>
                  <a:lnTo>
                    <a:pt x="4712716" y="467271"/>
                  </a:lnTo>
                  <a:lnTo>
                    <a:pt x="4724946" y="449897"/>
                  </a:lnTo>
                  <a:lnTo>
                    <a:pt x="4742307" y="454304"/>
                  </a:lnTo>
                  <a:lnTo>
                    <a:pt x="4751349" y="454609"/>
                  </a:lnTo>
                  <a:lnTo>
                    <a:pt x="4759934" y="456069"/>
                  </a:lnTo>
                  <a:lnTo>
                    <a:pt x="4760582" y="456095"/>
                  </a:lnTo>
                  <a:lnTo>
                    <a:pt x="4792484" y="482701"/>
                  </a:lnTo>
                  <a:lnTo>
                    <a:pt x="4827282" y="491515"/>
                  </a:lnTo>
                  <a:lnTo>
                    <a:pt x="4862982" y="487641"/>
                  </a:lnTo>
                  <a:lnTo>
                    <a:pt x="4925542" y="466902"/>
                  </a:lnTo>
                  <a:lnTo>
                    <a:pt x="4953178" y="458952"/>
                  </a:lnTo>
                  <a:lnTo>
                    <a:pt x="4966767" y="458139"/>
                  </a:lnTo>
                  <a:lnTo>
                    <a:pt x="4980356" y="457339"/>
                  </a:lnTo>
                  <a:lnTo>
                    <a:pt x="5042916" y="459460"/>
                  </a:lnTo>
                  <a:lnTo>
                    <a:pt x="5078476" y="458139"/>
                  </a:lnTo>
                  <a:lnTo>
                    <a:pt x="5113744" y="458076"/>
                  </a:lnTo>
                  <a:lnTo>
                    <a:pt x="5151437" y="459346"/>
                  </a:lnTo>
                  <a:lnTo>
                    <a:pt x="5148491" y="455434"/>
                  </a:lnTo>
                  <a:lnTo>
                    <a:pt x="5147513" y="454139"/>
                  </a:lnTo>
                  <a:lnTo>
                    <a:pt x="5142789" y="441261"/>
                  </a:lnTo>
                  <a:lnTo>
                    <a:pt x="5144554" y="432435"/>
                  </a:lnTo>
                  <a:lnTo>
                    <a:pt x="5152250" y="426339"/>
                  </a:lnTo>
                  <a:lnTo>
                    <a:pt x="5165229" y="424243"/>
                  </a:lnTo>
                  <a:lnTo>
                    <a:pt x="5181511" y="423519"/>
                  </a:lnTo>
                  <a:lnTo>
                    <a:pt x="5196992" y="425323"/>
                  </a:lnTo>
                  <a:lnTo>
                    <a:pt x="5210848" y="432142"/>
                  </a:lnTo>
                  <a:lnTo>
                    <a:pt x="5222329" y="445249"/>
                  </a:lnTo>
                  <a:lnTo>
                    <a:pt x="5235905" y="462229"/>
                  </a:lnTo>
                  <a:lnTo>
                    <a:pt x="5252656" y="474230"/>
                  </a:lnTo>
                  <a:lnTo>
                    <a:pt x="5272329" y="478713"/>
                  </a:lnTo>
                  <a:lnTo>
                    <a:pt x="5294439" y="478205"/>
                  </a:lnTo>
                  <a:lnTo>
                    <a:pt x="5310771" y="459701"/>
                  </a:lnTo>
                  <a:lnTo>
                    <a:pt x="5332158" y="455345"/>
                  </a:lnTo>
                  <a:lnTo>
                    <a:pt x="5354866" y="454850"/>
                  </a:lnTo>
                  <a:lnTo>
                    <a:pt x="5375173" y="446646"/>
                  </a:lnTo>
                  <a:lnTo>
                    <a:pt x="5432793" y="452424"/>
                  </a:lnTo>
                  <a:lnTo>
                    <a:pt x="5468493" y="458724"/>
                  </a:lnTo>
                  <a:lnTo>
                    <a:pt x="5503176" y="456082"/>
                  </a:lnTo>
                  <a:lnTo>
                    <a:pt x="5520017" y="451573"/>
                  </a:lnTo>
                  <a:lnTo>
                    <a:pt x="5536870" y="447065"/>
                  </a:lnTo>
                  <a:lnTo>
                    <a:pt x="5563654" y="436549"/>
                  </a:lnTo>
                  <a:lnTo>
                    <a:pt x="5569610" y="434213"/>
                  </a:lnTo>
                  <a:lnTo>
                    <a:pt x="5574296" y="429285"/>
                  </a:lnTo>
                  <a:lnTo>
                    <a:pt x="5577306" y="420497"/>
                  </a:lnTo>
                  <a:lnTo>
                    <a:pt x="5579630" y="410400"/>
                  </a:lnTo>
                  <a:lnTo>
                    <a:pt x="5582323" y="400329"/>
                  </a:lnTo>
                  <a:lnTo>
                    <a:pt x="5584977" y="397878"/>
                  </a:lnTo>
                  <a:lnTo>
                    <a:pt x="5601741" y="389559"/>
                  </a:lnTo>
                  <a:lnTo>
                    <a:pt x="5608904" y="379628"/>
                  </a:lnTo>
                  <a:lnTo>
                    <a:pt x="5611584" y="375907"/>
                  </a:lnTo>
                  <a:lnTo>
                    <a:pt x="5618378" y="358355"/>
                  </a:lnTo>
                  <a:lnTo>
                    <a:pt x="5624093" y="343306"/>
                  </a:lnTo>
                  <a:lnTo>
                    <a:pt x="5628665" y="337108"/>
                  </a:lnTo>
                  <a:lnTo>
                    <a:pt x="5633402" y="329641"/>
                  </a:lnTo>
                  <a:lnTo>
                    <a:pt x="5636882" y="323405"/>
                  </a:lnTo>
                  <a:lnTo>
                    <a:pt x="5637708" y="320890"/>
                  </a:lnTo>
                  <a:close/>
                </a:path>
                <a:path w="5915025" h="2510154">
                  <a:moveTo>
                    <a:pt x="5914580" y="2330094"/>
                  </a:moveTo>
                  <a:lnTo>
                    <a:pt x="5907214" y="2317127"/>
                  </a:lnTo>
                  <a:lnTo>
                    <a:pt x="5902452" y="2305520"/>
                  </a:lnTo>
                  <a:lnTo>
                    <a:pt x="5900572" y="2291486"/>
                  </a:lnTo>
                  <a:lnTo>
                    <a:pt x="5900737" y="2288946"/>
                  </a:lnTo>
                  <a:lnTo>
                    <a:pt x="5901664" y="2275001"/>
                  </a:lnTo>
                  <a:lnTo>
                    <a:pt x="5905766" y="2233206"/>
                  </a:lnTo>
                  <a:lnTo>
                    <a:pt x="5906109" y="2225598"/>
                  </a:lnTo>
                  <a:lnTo>
                    <a:pt x="5906503" y="2216708"/>
                  </a:lnTo>
                  <a:lnTo>
                    <a:pt x="5906998" y="2205291"/>
                  </a:lnTo>
                  <a:lnTo>
                    <a:pt x="5907557" y="2192604"/>
                  </a:lnTo>
                  <a:lnTo>
                    <a:pt x="5907862" y="2153221"/>
                  </a:lnTo>
                  <a:lnTo>
                    <a:pt x="5907862" y="2145601"/>
                  </a:lnTo>
                  <a:lnTo>
                    <a:pt x="5903099" y="2072995"/>
                  </a:lnTo>
                  <a:lnTo>
                    <a:pt x="5885332" y="2036800"/>
                  </a:lnTo>
                  <a:lnTo>
                    <a:pt x="5811126" y="2010079"/>
                  </a:lnTo>
                  <a:lnTo>
                    <a:pt x="5776303" y="2008873"/>
                  </a:lnTo>
                  <a:lnTo>
                    <a:pt x="5759031" y="2009546"/>
                  </a:lnTo>
                  <a:lnTo>
                    <a:pt x="5707697" y="2019198"/>
                  </a:lnTo>
                  <a:lnTo>
                    <a:pt x="5638139" y="2026945"/>
                  </a:lnTo>
                  <a:lnTo>
                    <a:pt x="5602948" y="2028266"/>
                  </a:lnTo>
                  <a:lnTo>
                    <a:pt x="5494553" y="2029587"/>
                  </a:lnTo>
                  <a:lnTo>
                    <a:pt x="5386070" y="2033447"/>
                  </a:lnTo>
                  <a:lnTo>
                    <a:pt x="5331688" y="2039188"/>
                  </a:lnTo>
                  <a:lnTo>
                    <a:pt x="5283390" y="2042591"/>
                  </a:lnTo>
                  <a:lnTo>
                    <a:pt x="5235067" y="2044738"/>
                  </a:lnTo>
                  <a:lnTo>
                    <a:pt x="5138496" y="2046465"/>
                  </a:lnTo>
                  <a:lnTo>
                    <a:pt x="5138369" y="2046465"/>
                  </a:lnTo>
                  <a:lnTo>
                    <a:pt x="4993271" y="2041423"/>
                  </a:lnTo>
                  <a:lnTo>
                    <a:pt x="4896459" y="2036787"/>
                  </a:lnTo>
                  <a:lnTo>
                    <a:pt x="4641266" y="2027936"/>
                  </a:lnTo>
                  <a:lnTo>
                    <a:pt x="4535932" y="2023008"/>
                  </a:lnTo>
                  <a:lnTo>
                    <a:pt x="4341800" y="2016277"/>
                  </a:lnTo>
                  <a:lnTo>
                    <a:pt x="4341800" y="2439708"/>
                  </a:lnTo>
                  <a:lnTo>
                    <a:pt x="4320883" y="2445524"/>
                  </a:lnTo>
                  <a:lnTo>
                    <a:pt x="4327614" y="2442756"/>
                  </a:lnTo>
                  <a:lnTo>
                    <a:pt x="4331208" y="2441613"/>
                  </a:lnTo>
                  <a:lnTo>
                    <a:pt x="4341800" y="2439708"/>
                  </a:lnTo>
                  <a:lnTo>
                    <a:pt x="4341800" y="2016277"/>
                  </a:lnTo>
                  <a:lnTo>
                    <a:pt x="4313136" y="2015286"/>
                  </a:lnTo>
                  <a:lnTo>
                    <a:pt x="4313136" y="2448610"/>
                  </a:lnTo>
                  <a:lnTo>
                    <a:pt x="4309161" y="2449931"/>
                  </a:lnTo>
                  <a:lnTo>
                    <a:pt x="4309656" y="2449753"/>
                  </a:lnTo>
                  <a:lnTo>
                    <a:pt x="4313136" y="2448610"/>
                  </a:lnTo>
                  <a:lnTo>
                    <a:pt x="4313136" y="2015286"/>
                  </a:lnTo>
                  <a:lnTo>
                    <a:pt x="4312374" y="2015248"/>
                  </a:lnTo>
                  <a:lnTo>
                    <a:pt x="4312374" y="2448585"/>
                  </a:lnTo>
                  <a:lnTo>
                    <a:pt x="4311180" y="2449055"/>
                  </a:lnTo>
                  <a:lnTo>
                    <a:pt x="4309338" y="2449753"/>
                  </a:lnTo>
                  <a:lnTo>
                    <a:pt x="4307598" y="2450439"/>
                  </a:lnTo>
                  <a:lnTo>
                    <a:pt x="4307065" y="2450617"/>
                  </a:lnTo>
                  <a:lnTo>
                    <a:pt x="4306290" y="2450909"/>
                  </a:lnTo>
                  <a:lnTo>
                    <a:pt x="4302696" y="2452065"/>
                  </a:lnTo>
                  <a:lnTo>
                    <a:pt x="4307065" y="2450617"/>
                  </a:lnTo>
                  <a:lnTo>
                    <a:pt x="4309338" y="2449753"/>
                  </a:lnTo>
                  <a:lnTo>
                    <a:pt x="4311205" y="2449030"/>
                  </a:lnTo>
                  <a:lnTo>
                    <a:pt x="4312374" y="2448585"/>
                  </a:lnTo>
                  <a:lnTo>
                    <a:pt x="4312374" y="2015248"/>
                  </a:lnTo>
                  <a:lnTo>
                    <a:pt x="4272508" y="2013864"/>
                  </a:lnTo>
                  <a:lnTo>
                    <a:pt x="4219664" y="2014575"/>
                  </a:lnTo>
                  <a:lnTo>
                    <a:pt x="4166806" y="2014016"/>
                  </a:lnTo>
                  <a:lnTo>
                    <a:pt x="4117810" y="2014855"/>
                  </a:lnTo>
                  <a:lnTo>
                    <a:pt x="4068965" y="2014435"/>
                  </a:lnTo>
                  <a:lnTo>
                    <a:pt x="3971277" y="2017395"/>
                  </a:lnTo>
                  <a:lnTo>
                    <a:pt x="3922522" y="2016975"/>
                  </a:lnTo>
                  <a:lnTo>
                    <a:pt x="3873677" y="2017814"/>
                  </a:lnTo>
                  <a:lnTo>
                    <a:pt x="3724351" y="2016455"/>
                  </a:lnTo>
                  <a:lnTo>
                    <a:pt x="3606000" y="2012353"/>
                  </a:lnTo>
                  <a:lnTo>
                    <a:pt x="3606000" y="2297760"/>
                  </a:lnTo>
                  <a:lnTo>
                    <a:pt x="3598202" y="2310206"/>
                  </a:lnTo>
                  <a:lnTo>
                    <a:pt x="3603802" y="2300732"/>
                  </a:lnTo>
                  <a:lnTo>
                    <a:pt x="3606000" y="2297760"/>
                  </a:lnTo>
                  <a:lnTo>
                    <a:pt x="3606000" y="2012353"/>
                  </a:lnTo>
                  <a:lnTo>
                    <a:pt x="3518395" y="2009305"/>
                  </a:lnTo>
                  <a:lnTo>
                    <a:pt x="3466871" y="2008784"/>
                  </a:lnTo>
                  <a:lnTo>
                    <a:pt x="3313099" y="2003450"/>
                  </a:lnTo>
                  <a:lnTo>
                    <a:pt x="3211385" y="2001189"/>
                  </a:lnTo>
                  <a:lnTo>
                    <a:pt x="3160471" y="2000694"/>
                  </a:lnTo>
                  <a:lnTo>
                    <a:pt x="3058680" y="1997163"/>
                  </a:lnTo>
                  <a:lnTo>
                    <a:pt x="2803918" y="1995944"/>
                  </a:lnTo>
                  <a:lnTo>
                    <a:pt x="2598623" y="1998980"/>
                  </a:lnTo>
                  <a:lnTo>
                    <a:pt x="2440990" y="1997329"/>
                  </a:lnTo>
                  <a:lnTo>
                    <a:pt x="2336000" y="1993684"/>
                  </a:lnTo>
                  <a:lnTo>
                    <a:pt x="2283460" y="1993125"/>
                  </a:lnTo>
                  <a:lnTo>
                    <a:pt x="2230971" y="1991309"/>
                  </a:lnTo>
                  <a:lnTo>
                    <a:pt x="2178418" y="1990763"/>
                  </a:lnTo>
                  <a:lnTo>
                    <a:pt x="2020620" y="1994179"/>
                  </a:lnTo>
                  <a:lnTo>
                    <a:pt x="1967953" y="1997430"/>
                  </a:lnTo>
                  <a:lnTo>
                    <a:pt x="1897646" y="2003882"/>
                  </a:lnTo>
                  <a:lnTo>
                    <a:pt x="1827479" y="2006536"/>
                  </a:lnTo>
                  <a:lnTo>
                    <a:pt x="1776641" y="2004771"/>
                  </a:lnTo>
                  <a:lnTo>
                    <a:pt x="1725701" y="2004275"/>
                  </a:lnTo>
                  <a:lnTo>
                    <a:pt x="1674774" y="2002510"/>
                  </a:lnTo>
                  <a:lnTo>
                    <a:pt x="1641525" y="2002193"/>
                  </a:lnTo>
                  <a:lnTo>
                    <a:pt x="1641525" y="2394013"/>
                  </a:lnTo>
                  <a:lnTo>
                    <a:pt x="1636991" y="2425636"/>
                  </a:lnTo>
                  <a:lnTo>
                    <a:pt x="1627441" y="2445626"/>
                  </a:lnTo>
                  <a:lnTo>
                    <a:pt x="1611922" y="2455253"/>
                  </a:lnTo>
                  <a:lnTo>
                    <a:pt x="1589519" y="2455748"/>
                  </a:lnTo>
                  <a:lnTo>
                    <a:pt x="1580134" y="2454160"/>
                  </a:lnTo>
                  <a:lnTo>
                    <a:pt x="1570850" y="2450020"/>
                  </a:lnTo>
                  <a:lnTo>
                    <a:pt x="1562608" y="2444648"/>
                  </a:lnTo>
                  <a:lnTo>
                    <a:pt x="1556486" y="2436812"/>
                  </a:lnTo>
                  <a:lnTo>
                    <a:pt x="1554289" y="2429116"/>
                  </a:lnTo>
                  <a:lnTo>
                    <a:pt x="1554530" y="2420226"/>
                  </a:lnTo>
                  <a:lnTo>
                    <a:pt x="1556080" y="2410117"/>
                  </a:lnTo>
                  <a:lnTo>
                    <a:pt x="1557756" y="2400008"/>
                  </a:lnTo>
                  <a:lnTo>
                    <a:pt x="1599996" y="2401468"/>
                  </a:lnTo>
                  <a:lnTo>
                    <a:pt x="1620837" y="2400922"/>
                  </a:lnTo>
                  <a:lnTo>
                    <a:pt x="1641525" y="2394013"/>
                  </a:lnTo>
                  <a:lnTo>
                    <a:pt x="1641525" y="2002193"/>
                  </a:lnTo>
                  <a:lnTo>
                    <a:pt x="1521739" y="2001012"/>
                  </a:lnTo>
                  <a:lnTo>
                    <a:pt x="1470672" y="2001774"/>
                  </a:lnTo>
                  <a:lnTo>
                    <a:pt x="1419656" y="2001278"/>
                  </a:lnTo>
                  <a:lnTo>
                    <a:pt x="1368615" y="2002053"/>
                  </a:lnTo>
                  <a:lnTo>
                    <a:pt x="1164348" y="2011476"/>
                  </a:lnTo>
                  <a:lnTo>
                    <a:pt x="1061847" y="2013000"/>
                  </a:lnTo>
                  <a:lnTo>
                    <a:pt x="1010564" y="2012492"/>
                  </a:lnTo>
                  <a:lnTo>
                    <a:pt x="959256" y="2013254"/>
                  </a:lnTo>
                  <a:lnTo>
                    <a:pt x="856615" y="2018588"/>
                  </a:lnTo>
                  <a:lnTo>
                    <a:pt x="805395" y="2021890"/>
                  </a:lnTo>
                  <a:lnTo>
                    <a:pt x="755345" y="2026513"/>
                  </a:lnTo>
                  <a:lnTo>
                    <a:pt x="655154" y="2034476"/>
                  </a:lnTo>
                  <a:lnTo>
                    <a:pt x="605078" y="2036546"/>
                  </a:lnTo>
                  <a:lnTo>
                    <a:pt x="554939" y="2039886"/>
                  </a:lnTo>
                  <a:lnTo>
                    <a:pt x="204495" y="2055685"/>
                  </a:lnTo>
                  <a:lnTo>
                    <a:pt x="114884" y="2065286"/>
                  </a:lnTo>
                  <a:lnTo>
                    <a:pt x="70827" y="2073922"/>
                  </a:lnTo>
                  <a:lnTo>
                    <a:pt x="26936" y="2085098"/>
                  </a:lnTo>
                  <a:lnTo>
                    <a:pt x="2641" y="2124926"/>
                  </a:lnTo>
                  <a:lnTo>
                    <a:pt x="1231" y="2136317"/>
                  </a:lnTo>
                  <a:lnTo>
                    <a:pt x="5003" y="2144064"/>
                  </a:lnTo>
                  <a:lnTo>
                    <a:pt x="12395" y="2149411"/>
                  </a:lnTo>
                  <a:lnTo>
                    <a:pt x="21907" y="2152281"/>
                  </a:lnTo>
                  <a:lnTo>
                    <a:pt x="38341" y="2157933"/>
                  </a:lnTo>
                  <a:lnTo>
                    <a:pt x="54483" y="2164842"/>
                  </a:lnTo>
                  <a:lnTo>
                    <a:pt x="68478" y="2175497"/>
                  </a:lnTo>
                  <a:lnTo>
                    <a:pt x="78511" y="2191093"/>
                  </a:lnTo>
                  <a:lnTo>
                    <a:pt x="81038" y="2212784"/>
                  </a:lnTo>
                  <a:lnTo>
                    <a:pt x="72186" y="2227732"/>
                  </a:lnTo>
                  <a:lnTo>
                    <a:pt x="57810" y="2241207"/>
                  </a:lnTo>
                  <a:lnTo>
                    <a:pt x="43916" y="2255977"/>
                  </a:lnTo>
                  <a:lnTo>
                    <a:pt x="38506" y="2268499"/>
                  </a:lnTo>
                  <a:lnTo>
                    <a:pt x="40627" y="2282545"/>
                  </a:lnTo>
                  <a:lnTo>
                    <a:pt x="49453" y="2293023"/>
                  </a:lnTo>
                  <a:lnTo>
                    <a:pt x="64033" y="2297341"/>
                  </a:lnTo>
                  <a:lnTo>
                    <a:pt x="78778" y="2299119"/>
                  </a:lnTo>
                  <a:lnTo>
                    <a:pt x="92303" y="2303399"/>
                  </a:lnTo>
                  <a:lnTo>
                    <a:pt x="103962" y="2310155"/>
                  </a:lnTo>
                  <a:lnTo>
                    <a:pt x="112966" y="2324455"/>
                  </a:lnTo>
                  <a:lnTo>
                    <a:pt x="115925" y="2335987"/>
                  </a:lnTo>
                  <a:lnTo>
                    <a:pt x="115811" y="2337257"/>
                  </a:lnTo>
                  <a:lnTo>
                    <a:pt x="115697" y="2338527"/>
                  </a:lnTo>
                  <a:lnTo>
                    <a:pt x="115570" y="2339797"/>
                  </a:lnTo>
                  <a:lnTo>
                    <a:pt x="115455" y="2341054"/>
                  </a:lnTo>
                  <a:lnTo>
                    <a:pt x="115341" y="2342324"/>
                  </a:lnTo>
                  <a:lnTo>
                    <a:pt x="115214" y="2343594"/>
                  </a:lnTo>
                  <a:lnTo>
                    <a:pt x="115100" y="2344864"/>
                  </a:lnTo>
                  <a:lnTo>
                    <a:pt x="114820" y="2348661"/>
                  </a:lnTo>
                  <a:lnTo>
                    <a:pt x="108597" y="2372588"/>
                  </a:lnTo>
                  <a:lnTo>
                    <a:pt x="109474" y="2404389"/>
                  </a:lnTo>
                  <a:lnTo>
                    <a:pt x="122389" y="2431529"/>
                  </a:lnTo>
                  <a:lnTo>
                    <a:pt x="144233" y="2448801"/>
                  </a:lnTo>
                  <a:lnTo>
                    <a:pt x="171907" y="2451036"/>
                  </a:lnTo>
                  <a:lnTo>
                    <a:pt x="270002" y="2434107"/>
                  </a:lnTo>
                  <a:lnTo>
                    <a:pt x="319125" y="2428189"/>
                  </a:lnTo>
                  <a:lnTo>
                    <a:pt x="368274" y="2419718"/>
                  </a:lnTo>
                  <a:lnTo>
                    <a:pt x="417271" y="2409990"/>
                  </a:lnTo>
                  <a:lnTo>
                    <a:pt x="470001" y="2395296"/>
                  </a:lnTo>
                  <a:lnTo>
                    <a:pt x="522782" y="2379345"/>
                  </a:lnTo>
                  <a:lnTo>
                    <a:pt x="576427" y="2367216"/>
                  </a:lnTo>
                  <a:lnTo>
                    <a:pt x="631926" y="2360257"/>
                  </a:lnTo>
                  <a:lnTo>
                    <a:pt x="677214" y="2359279"/>
                  </a:lnTo>
                  <a:lnTo>
                    <a:pt x="722172" y="2357031"/>
                  </a:lnTo>
                  <a:lnTo>
                    <a:pt x="766914" y="2353500"/>
                  </a:lnTo>
                  <a:lnTo>
                    <a:pt x="811707" y="2344890"/>
                  </a:lnTo>
                  <a:lnTo>
                    <a:pt x="828954" y="2342946"/>
                  </a:lnTo>
                  <a:lnTo>
                    <a:pt x="847128" y="2343581"/>
                  </a:lnTo>
                  <a:lnTo>
                    <a:pt x="864755" y="2345461"/>
                  </a:lnTo>
                  <a:lnTo>
                    <a:pt x="911009" y="2367394"/>
                  </a:lnTo>
                  <a:lnTo>
                    <a:pt x="942327" y="2372296"/>
                  </a:lnTo>
                  <a:lnTo>
                    <a:pt x="974013" y="2373401"/>
                  </a:lnTo>
                  <a:lnTo>
                    <a:pt x="1006182" y="2371966"/>
                  </a:lnTo>
                  <a:lnTo>
                    <a:pt x="1055573" y="2371140"/>
                  </a:lnTo>
                  <a:lnTo>
                    <a:pt x="1127874" y="2373655"/>
                  </a:lnTo>
                  <a:lnTo>
                    <a:pt x="1149667" y="2373134"/>
                  </a:lnTo>
                  <a:lnTo>
                    <a:pt x="1171498" y="2371356"/>
                  </a:lnTo>
                  <a:lnTo>
                    <a:pt x="1193685" y="2367038"/>
                  </a:lnTo>
                  <a:lnTo>
                    <a:pt x="1235087" y="2357043"/>
                  </a:lnTo>
                  <a:lnTo>
                    <a:pt x="1276908" y="2357221"/>
                  </a:lnTo>
                  <a:lnTo>
                    <a:pt x="1318501" y="2363749"/>
                  </a:lnTo>
                  <a:lnTo>
                    <a:pt x="1359027" y="2379129"/>
                  </a:lnTo>
                  <a:lnTo>
                    <a:pt x="1350505" y="2409329"/>
                  </a:lnTo>
                  <a:lnTo>
                    <a:pt x="1333792" y="2431631"/>
                  </a:lnTo>
                  <a:lnTo>
                    <a:pt x="1309509" y="2446032"/>
                  </a:lnTo>
                  <a:lnTo>
                    <a:pt x="1278318" y="2452573"/>
                  </a:lnTo>
                  <a:lnTo>
                    <a:pt x="1187729" y="2460866"/>
                  </a:lnTo>
                  <a:lnTo>
                    <a:pt x="1180744" y="2463165"/>
                  </a:lnTo>
                  <a:lnTo>
                    <a:pt x="1174724" y="2466771"/>
                  </a:lnTo>
                  <a:lnTo>
                    <a:pt x="1170635" y="2472982"/>
                  </a:lnTo>
                  <a:lnTo>
                    <a:pt x="1169530" y="2480576"/>
                  </a:lnTo>
                  <a:lnTo>
                    <a:pt x="1169441" y="2483104"/>
                  </a:lnTo>
                  <a:lnTo>
                    <a:pt x="1180033" y="2488565"/>
                  </a:lnTo>
                  <a:lnTo>
                    <a:pt x="1185456" y="2487472"/>
                  </a:lnTo>
                  <a:lnTo>
                    <a:pt x="1232598" y="2481491"/>
                  </a:lnTo>
                  <a:lnTo>
                    <a:pt x="1280248" y="2479332"/>
                  </a:lnTo>
                  <a:lnTo>
                    <a:pt x="1420456" y="2479116"/>
                  </a:lnTo>
                  <a:lnTo>
                    <a:pt x="1510398" y="2477147"/>
                  </a:lnTo>
                  <a:lnTo>
                    <a:pt x="1602549" y="2472728"/>
                  </a:lnTo>
                  <a:lnTo>
                    <a:pt x="1649780" y="2471826"/>
                  </a:lnTo>
                  <a:lnTo>
                    <a:pt x="1697202" y="2472194"/>
                  </a:lnTo>
                  <a:lnTo>
                    <a:pt x="1757667" y="2474290"/>
                  </a:lnTo>
                  <a:lnTo>
                    <a:pt x="1786191" y="2472740"/>
                  </a:lnTo>
                  <a:lnTo>
                    <a:pt x="1803285" y="2470797"/>
                  </a:lnTo>
                  <a:lnTo>
                    <a:pt x="1801609" y="2463114"/>
                  </a:lnTo>
                  <a:lnTo>
                    <a:pt x="1798599" y="2447760"/>
                  </a:lnTo>
                  <a:lnTo>
                    <a:pt x="1797456" y="2424849"/>
                  </a:lnTo>
                  <a:lnTo>
                    <a:pt x="1797634" y="2423579"/>
                  </a:lnTo>
                  <a:lnTo>
                    <a:pt x="1800313" y="2403335"/>
                  </a:lnTo>
                  <a:lnTo>
                    <a:pt x="1801774" y="2399576"/>
                  </a:lnTo>
                  <a:lnTo>
                    <a:pt x="1807616" y="2384539"/>
                  </a:lnTo>
                  <a:lnTo>
                    <a:pt x="1937931" y="2396680"/>
                  </a:lnTo>
                  <a:lnTo>
                    <a:pt x="1989048" y="2402268"/>
                  </a:lnTo>
                  <a:lnTo>
                    <a:pt x="2091791" y="2409647"/>
                  </a:lnTo>
                  <a:lnTo>
                    <a:pt x="2143125" y="2415235"/>
                  </a:lnTo>
                  <a:lnTo>
                    <a:pt x="2245334" y="2431491"/>
                  </a:lnTo>
                  <a:lnTo>
                    <a:pt x="2271331" y="2433663"/>
                  </a:lnTo>
                  <a:lnTo>
                    <a:pt x="2295233" y="2430678"/>
                  </a:lnTo>
                  <a:lnTo>
                    <a:pt x="2314473" y="2416098"/>
                  </a:lnTo>
                  <a:lnTo>
                    <a:pt x="2321623" y="2402370"/>
                  </a:lnTo>
                  <a:lnTo>
                    <a:pt x="2325560" y="2393607"/>
                  </a:lnTo>
                  <a:lnTo>
                    <a:pt x="2326208" y="2392362"/>
                  </a:lnTo>
                  <a:lnTo>
                    <a:pt x="2360371" y="2352891"/>
                  </a:lnTo>
                  <a:lnTo>
                    <a:pt x="2432761" y="2345232"/>
                  </a:lnTo>
                  <a:lnTo>
                    <a:pt x="2484831" y="2345766"/>
                  </a:lnTo>
                  <a:lnTo>
                    <a:pt x="2536736" y="2351379"/>
                  </a:lnTo>
                  <a:lnTo>
                    <a:pt x="2588806" y="2359545"/>
                  </a:lnTo>
                  <a:lnTo>
                    <a:pt x="2644013" y="2370353"/>
                  </a:lnTo>
                  <a:lnTo>
                    <a:pt x="2671445" y="2370036"/>
                  </a:lnTo>
                  <a:lnTo>
                    <a:pt x="2697746" y="2365870"/>
                  </a:lnTo>
                  <a:lnTo>
                    <a:pt x="2745994" y="2359914"/>
                  </a:lnTo>
                  <a:lnTo>
                    <a:pt x="2794355" y="2357780"/>
                  </a:lnTo>
                  <a:lnTo>
                    <a:pt x="2842755" y="2359469"/>
                  </a:lnTo>
                  <a:lnTo>
                    <a:pt x="2890837" y="2362403"/>
                  </a:lnTo>
                  <a:lnTo>
                    <a:pt x="2938780" y="2362797"/>
                  </a:lnTo>
                  <a:lnTo>
                    <a:pt x="2948305" y="2361857"/>
                  </a:lnTo>
                  <a:lnTo>
                    <a:pt x="2986417" y="2358098"/>
                  </a:lnTo>
                  <a:lnTo>
                    <a:pt x="3001632" y="2354808"/>
                  </a:lnTo>
                  <a:lnTo>
                    <a:pt x="3017393" y="2354084"/>
                  </a:lnTo>
                  <a:lnTo>
                    <a:pt x="3031655" y="2359660"/>
                  </a:lnTo>
                  <a:lnTo>
                    <a:pt x="3042691" y="2367673"/>
                  </a:lnTo>
                  <a:lnTo>
                    <a:pt x="3064624" y="2387485"/>
                  </a:lnTo>
                  <a:lnTo>
                    <a:pt x="3089211" y="2395969"/>
                  </a:lnTo>
                  <a:lnTo>
                    <a:pt x="3115551" y="2398153"/>
                  </a:lnTo>
                  <a:lnTo>
                    <a:pt x="3163557" y="2399817"/>
                  </a:lnTo>
                  <a:lnTo>
                    <a:pt x="3184614" y="2399284"/>
                  </a:lnTo>
                  <a:lnTo>
                    <a:pt x="3203778" y="2402484"/>
                  </a:lnTo>
                  <a:lnTo>
                    <a:pt x="3219005" y="2413177"/>
                  </a:lnTo>
                  <a:lnTo>
                    <a:pt x="3241687" y="2433028"/>
                  </a:lnTo>
                  <a:lnTo>
                    <a:pt x="3266541" y="2441511"/>
                  </a:lnTo>
                  <a:lnTo>
                    <a:pt x="3292576" y="2444966"/>
                  </a:lnTo>
                  <a:lnTo>
                    <a:pt x="3318954" y="2445880"/>
                  </a:lnTo>
                  <a:lnTo>
                    <a:pt x="3351415" y="2448280"/>
                  </a:lnTo>
                  <a:lnTo>
                    <a:pt x="3384194" y="2449411"/>
                  </a:lnTo>
                  <a:lnTo>
                    <a:pt x="3416909" y="2451824"/>
                  </a:lnTo>
                  <a:lnTo>
                    <a:pt x="3449434" y="2452941"/>
                  </a:lnTo>
                  <a:lnTo>
                    <a:pt x="3470973" y="2472753"/>
                  </a:lnTo>
                  <a:lnTo>
                    <a:pt x="3494900" y="2482481"/>
                  </a:lnTo>
                  <a:lnTo>
                    <a:pt x="3521151" y="2483396"/>
                  </a:lnTo>
                  <a:lnTo>
                    <a:pt x="3549726" y="2475484"/>
                  </a:lnTo>
                  <a:lnTo>
                    <a:pt x="3604018" y="2483726"/>
                  </a:lnTo>
                  <a:lnTo>
                    <a:pt x="3658628" y="2483078"/>
                  </a:lnTo>
                  <a:lnTo>
                    <a:pt x="3699637" y="2480691"/>
                  </a:lnTo>
                  <a:lnTo>
                    <a:pt x="3713315" y="2479891"/>
                  </a:lnTo>
                  <a:lnTo>
                    <a:pt x="3767963" y="2477986"/>
                  </a:lnTo>
                  <a:lnTo>
                    <a:pt x="3818788" y="2484831"/>
                  </a:lnTo>
                  <a:lnTo>
                    <a:pt x="3869372" y="2489123"/>
                  </a:lnTo>
                  <a:lnTo>
                    <a:pt x="3919664" y="2492133"/>
                  </a:lnTo>
                  <a:lnTo>
                    <a:pt x="3969715" y="2491333"/>
                  </a:lnTo>
                  <a:lnTo>
                    <a:pt x="4019423" y="2489250"/>
                  </a:lnTo>
                  <a:lnTo>
                    <a:pt x="4118038" y="2472334"/>
                  </a:lnTo>
                  <a:lnTo>
                    <a:pt x="4166895" y="2457513"/>
                  </a:lnTo>
                  <a:lnTo>
                    <a:pt x="4215409" y="2438870"/>
                  </a:lnTo>
                  <a:lnTo>
                    <a:pt x="4295737" y="2454364"/>
                  </a:lnTo>
                  <a:lnTo>
                    <a:pt x="4300817" y="2459621"/>
                  </a:lnTo>
                  <a:lnTo>
                    <a:pt x="4311396" y="2472690"/>
                  </a:lnTo>
                  <a:lnTo>
                    <a:pt x="4316603" y="2474150"/>
                  </a:lnTo>
                  <a:lnTo>
                    <a:pt x="4366349" y="2478417"/>
                  </a:lnTo>
                  <a:lnTo>
                    <a:pt x="4415066" y="2486456"/>
                  </a:lnTo>
                  <a:lnTo>
                    <a:pt x="4463491" y="2495766"/>
                  </a:lnTo>
                  <a:lnTo>
                    <a:pt x="4512335" y="2503817"/>
                  </a:lnTo>
                  <a:lnTo>
                    <a:pt x="4566399" y="2508224"/>
                  </a:lnTo>
                  <a:lnTo>
                    <a:pt x="4620412" y="2510104"/>
                  </a:lnTo>
                  <a:lnTo>
                    <a:pt x="4674387" y="2509431"/>
                  </a:lnTo>
                  <a:lnTo>
                    <a:pt x="4889817" y="2500388"/>
                  </a:lnTo>
                  <a:lnTo>
                    <a:pt x="4928146" y="2492832"/>
                  </a:lnTo>
                  <a:lnTo>
                    <a:pt x="4957089" y="2464600"/>
                  </a:lnTo>
                  <a:lnTo>
                    <a:pt x="4975390" y="2466505"/>
                  </a:lnTo>
                  <a:lnTo>
                    <a:pt x="4994643" y="2469718"/>
                  </a:lnTo>
                  <a:lnTo>
                    <a:pt x="5027917" y="2498826"/>
                  </a:lnTo>
                  <a:lnTo>
                    <a:pt x="5064417" y="2507716"/>
                  </a:lnTo>
                  <a:lnTo>
                    <a:pt x="5101869" y="2503944"/>
                  </a:lnTo>
                  <a:lnTo>
                    <a:pt x="5167503" y="2482075"/>
                  </a:lnTo>
                  <a:lnTo>
                    <a:pt x="5196484" y="2474176"/>
                  </a:lnTo>
                  <a:lnTo>
                    <a:pt x="5210734" y="2473401"/>
                  </a:lnTo>
                  <a:lnTo>
                    <a:pt x="5224983" y="2472626"/>
                  </a:lnTo>
                  <a:lnTo>
                    <a:pt x="5290604" y="2474912"/>
                  </a:lnTo>
                  <a:lnTo>
                    <a:pt x="5327904" y="2473655"/>
                  </a:lnTo>
                  <a:lnTo>
                    <a:pt x="5364899" y="2473668"/>
                  </a:lnTo>
                  <a:lnTo>
                    <a:pt x="5401208" y="2482558"/>
                  </a:lnTo>
                  <a:lnTo>
                    <a:pt x="5406542" y="2484018"/>
                  </a:lnTo>
                  <a:lnTo>
                    <a:pt x="5405463" y="2476347"/>
                  </a:lnTo>
                  <a:lnTo>
                    <a:pt x="5401335" y="2471128"/>
                  </a:lnTo>
                  <a:lnTo>
                    <a:pt x="5400306" y="2469819"/>
                  </a:lnTo>
                  <a:lnTo>
                    <a:pt x="5395379" y="2455672"/>
                  </a:lnTo>
                  <a:lnTo>
                    <a:pt x="5397220" y="2446832"/>
                  </a:lnTo>
                  <a:lnTo>
                    <a:pt x="5405336" y="2439492"/>
                  </a:lnTo>
                  <a:lnTo>
                    <a:pt x="5418950" y="2437422"/>
                  </a:lnTo>
                  <a:lnTo>
                    <a:pt x="5436019" y="2436749"/>
                  </a:lnTo>
                  <a:lnTo>
                    <a:pt x="5452262" y="2438577"/>
                  </a:lnTo>
                  <a:lnTo>
                    <a:pt x="5466766" y="2446705"/>
                  </a:lnTo>
                  <a:lnTo>
                    <a:pt x="5478818" y="2459837"/>
                  </a:lnTo>
                  <a:lnTo>
                    <a:pt x="5493029" y="2478125"/>
                  </a:lnTo>
                  <a:lnTo>
                    <a:pt x="5510606" y="2490165"/>
                  </a:lnTo>
                  <a:lnTo>
                    <a:pt x="5531243" y="2494699"/>
                  </a:lnTo>
                  <a:lnTo>
                    <a:pt x="5554434" y="2494229"/>
                  </a:lnTo>
                  <a:lnTo>
                    <a:pt x="5571541" y="2475763"/>
                  </a:lnTo>
                  <a:lnTo>
                    <a:pt x="5593969" y="2471458"/>
                  </a:lnTo>
                  <a:lnTo>
                    <a:pt x="5617781" y="2471013"/>
                  </a:lnTo>
                  <a:lnTo>
                    <a:pt x="5639130" y="2461590"/>
                  </a:lnTo>
                  <a:lnTo>
                    <a:pt x="5699569" y="2467495"/>
                  </a:lnTo>
                  <a:lnTo>
                    <a:pt x="5736971" y="2475153"/>
                  </a:lnTo>
                  <a:lnTo>
                    <a:pt x="5773394" y="2471331"/>
                  </a:lnTo>
                  <a:lnTo>
                    <a:pt x="5791060" y="2466860"/>
                  </a:lnTo>
                  <a:lnTo>
                    <a:pt x="5808726" y="2462390"/>
                  </a:lnTo>
                  <a:lnTo>
                    <a:pt x="5836844" y="2450655"/>
                  </a:lnTo>
                  <a:lnTo>
                    <a:pt x="5843092" y="2448331"/>
                  </a:lnTo>
                  <a:lnTo>
                    <a:pt x="5847994" y="2443416"/>
                  </a:lnTo>
                  <a:lnTo>
                    <a:pt x="5851144" y="2434628"/>
                  </a:lnTo>
                  <a:lnTo>
                    <a:pt x="5853620" y="2423287"/>
                  </a:lnTo>
                  <a:lnTo>
                    <a:pt x="5856440" y="2413216"/>
                  </a:lnTo>
                  <a:lnTo>
                    <a:pt x="5859259" y="2409494"/>
                  </a:lnTo>
                  <a:lnTo>
                    <a:pt x="5876836" y="2401214"/>
                  </a:lnTo>
                  <a:lnTo>
                    <a:pt x="5884329" y="2391308"/>
                  </a:lnTo>
                  <a:lnTo>
                    <a:pt x="5887186" y="2386330"/>
                  </a:lnTo>
                  <a:lnTo>
                    <a:pt x="5893752" y="2371306"/>
                  </a:lnTo>
                  <a:lnTo>
                    <a:pt x="5894248" y="2370048"/>
                  </a:lnTo>
                  <a:lnTo>
                    <a:pt x="5900280" y="2353741"/>
                  </a:lnTo>
                  <a:lnTo>
                    <a:pt x="5905068" y="2347557"/>
                  </a:lnTo>
                  <a:lnTo>
                    <a:pt x="5910059" y="2338832"/>
                  </a:lnTo>
                  <a:lnTo>
                    <a:pt x="5913717" y="2332596"/>
                  </a:lnTo>
                  <a:lnTo>
                    <a:pt x="5914580" y="2330094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22884" y="4641326"/>
              <a:ext cx="142875" cy="14287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22884" y="5955776"/>
              <a:ext cx="142875" cy="14287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22884" y="7927451"/>
              <a:ext cx="142875" cy="142875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2698977" y="7033086"/>
              <a:ext cx="875030" cy="607695"/>
            </a:xfrm>
            <a:custGeom>
              <a:avLst/>
              <a:gdLst/>
              <a:ahLst/>
              <a:cxnLst/>
              <a:rect l="l" t="t" r="r" b="b"/>
              <a:pathLst>
                <a:path w="875030" h="607695">
                  <a:moveTo>
                    <a:pt x="874486" y="607146"/>
                  </a:moveTo>
                  <a:lnTo>
                    <a:pt x="72814" y="607146"/>
                  </a:lnTo>
                  <a:lnTo>
                    <a:pt x="85039" y="540376"/>
                  </a:lnTo>
                  <a:lnTo>
                    <a:pt x="0" y="540376"/>
                  </a:lnTo>
                  <a:lnTo>
                    <a:pt x="88045" y="381569"/>
                  </a:lnTo>
                  <a:lnTo>
                    <a:pt x="143902" y="209145"/>
                  </a:lnTo>
                  <a:lnTo>
                    <a:pt x="173250" y="70749"/>
                  </a:lnTo>
                  <a:lnTo>
                    <a:pt x="181771" y="14028"/>
                  </a:lnTo>
                  <a:lnTo>
                    <a:pt x="183542" y="0"/>
                  </a:lnTo>
                  <a:lnTo>
                    <a:pt x="827714" y="0"/>
                  </a:lnTo>
                  <a:lnTo>
                    <a:pt x="874486" y="60714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894744" y="7000767"/>
              <a:ext cx="655955" cy="141605"/>
            </a:xfrm>
            <a:custGeom>
              <a:avLst/>
              <a:gdLst/>
              <a:ahLst/>
              <a:cxnLst/>
              <a:rect l="l" t="t" r="r" b="b"/>
              <a:pathLst>
                <a:path w="655955" h="141604">
                  <a:moveTo>
                    <a:pt x="613168" y="140998"/>
                  </a:moveTo>
                  <a:lnTo>
                    <a:pt x="21436" y="140998"/>
                  </a:lnTo>
                  <a:lnTo>
                    <a:pt x="12083" y="138720"/>
                  </a:lnTo>
                  <a:lnTo>
                    <a:pt x="4805" y="132630"/>
                  </a:lnTo>
                  <a:lnTo>
                    <a:pt x="484" y="123842"/>
                  </a:lnTo>
                  <a:lnTo>
                    <a:pt x="0" y="113473"/>
                  </a:lnTo>
                  <a:lnTo>
                    <a:pt x="14881" y="19533"/>
                  </a:lnTo>
                  <a:lnTo>
                    <a:pt x="17483" y="11686"/>
                  </a:lnTo>
                  <a:lnTo>
                    <a:pt x="22278" y="5504"/>
                  </a:lnTo>
                  <a:lnTo>
                    <a:pt x="28733" y="1453"/>
                  </a:lnTo>
                  <a:lnTo>
                    <a:pt x="36318" y="0"/>
                  </a:lnTo>
                  <a:lnTo>
                    <a:pt x="634427" y="0"/>
                  </a:lnTo>
                  <a:lnTo>
                    <a:pt x="644099" y="2477"/>
                  </a:lnTo>
                  <a:lnTo>
                    <a:pt x="651480" y="9034"/>
                  </a:lnTo>
                  <a:lnTo>
                    <a:pt x="655604" y="18354"/>
                  </a:lnTo>
                  <a:lnTo>
                    <a:pt x="655510" y="29123"/>
                  </a:lnTo>
                  <a:lnTo>
                    <a:pt x="634250" y="123063"/>
                  </a:lnTo>
                  <a:lnTo>
                    <a:pt x="613168" y="140998"/>
                  </a:lnTo>
                  <a:close/>
                </a:path>
              </a:pathLst>
            </a:custGeom>
            <a:solidFill>
              <a:srgbClr val="D0443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691536" y="6984381"/>
              <a:ext cx="885825" cy="659130"/>
            </a:xfrm>
            <a:custGeom>
              <a:avLst/>
              <a:gdLst/>
              <a:ahLst/>
              <a:cxnLst/>
              <a:rect l="l" t="t" r="r" b="b"/>
              <a:pathLst>
                <a:path w="885824" h="659129">
                  <a:moveTo>
                    <a:pt x="244133" y="44450"/>
                  </a:moveTo>
                  <a:lnTo>
                    <a:pt x="236338" y="44450"/>
                  </a:lnTo>
                  <a:lnTo>
                    <a:pt x="247521" y="24130"/>
                  </a:lnTo>
                  <a:lnTo>
                    <a:pt x="264153" y="8890"/>
                  </a:lnTo>
                  <a:lnTo>
                    <a:pt x="284371" y="0"/>
                  </a:lnTo>
                  <a:lnTo>
                    <a:pt x="306318" y="1270"/>
                  </a:lnTo>
                  <a:lnTo>
                    <a:pt x="321147" y="6350"/>
                  </a:lnTo>
                  <a:lnTo>
                    <a:pt x="322712" y="7620"/>
                  </a:lnTo>
                  <a:lnTo>
                    <a:pt x="286138" y="7620"/>
                  </a:lnTo>
                  <a:lnTo>
                    <a:pt x="268847" y="13970"/>
                  </a:lnTo>
                  <a:lnTo>
                    <a:pt x="254348" y="26670"/>
                  </a:lnTo>
                  <a:lnTo>
                    <a:pt x="244133" y="44450"/>
                  </a:lnTo>
                  <a:close/>
                </a:path>
                <a:path w="885824" h="659129">
                  <a:moveTo>
                    <a:pt x="390648" y="44450"/>
                  </a:moveTo>
                  <a:lnTo>
                    <a:pt x="383030" y="44450"/>
                  </a:lnTo>
                  <a:lnTo>
                    <a:pt x="394217" y="24130"/>
                  </a:lnTo>
                  <a:lnTo>
                    <a:pt x="410867" y="8890"/>
                  </a:lnTo>
                  <a:lnTo>
                    <a:pt x="431139" y="0"/>
                  </a:lnTo>
                  <a:lnTo>
                    <a:pt x="453188" y="0"/>
                  </a:lnTo>
                  <a:lnTo>
                    <a:pt x="468117" y="6350"/>
                  </a:lnTo>
                  <a:lnTo>
                    <a:pt x="469910" y="7620"/>
                  </a:lnTo>
                  <a:lnTo>
                    <a:pt x="432877" y="7620"/>
                  </a:lnTo>
                  <a:lnTo>
                    <a:pt x="415474" y="13970"/>
                  </a:lnTo>
                  <a:lnTo>
                    <a:pt x="400893" y="26670"/>
                  </a:lnTo>
                  <a:lnTo>
                    <a:pt x="390648" y="44450"/>
                  </a:lnTo>
                  <a:close/>
                </a:path>
                <a:path w="885824" h="659129">
                  <a:moveTo>
                    <a:pt x="538758" y="44450"/>
                  </a:moveTo>
                  <a:lnTo>
                    <a:pt x="530963" y="44450"/>
                  </a:lnTo>
                  <a:lnTo>
                    <a:pt x="542102" y="22860"/>
                  </a:lnTo>
                  <a:lnTo>
                    <a:pt x="558822" y="7620"/>
                  </a:lnTo>
                  <a:lnTo>
                    <a:pt x="579196" y="0"/>
                  </a:lnTo>
                  <a:lnTo>
                    <a:pt x="601298" y="0"/>
                  </a:lnTo>
                  <a:lnTo>
                    <a:pt x="616254" y="5080"/>
                  </a:lnTo>
                  <a:lnTo>
                    <a:pt x="617831" y="6350"/>
                  </a:lnTo>
                  <a:lnTo>
                    <a:pt x="580888" y="6350"/>
                  </a:lnTo>
                  <a:lnTo>
                    <a:pt x="563451" y="13970"/>
                  </a:lnTo>
                  <a:lnTo>
                    <a:pt x="548904" y="26670"/>
                  </a:lnTo>
                  <a:lnTo>
                    <a:pt x="538758" y="44450"/>
                  </a:lnTo>
                  <a:close/>
                </a:path>
                <a:path w="885824" h="659129">
                  <a:moveTo>
                    <a:pt x="685982" y="44450"/>
                  </a:moveTo>
                  <a:lnTo>
                    <a:pt x="678364" y="44450"/>
                  </a:lnTo>
                  <a:lnTo>
                    <a:pt x="689506" y="22860"/>
                  </a:lnTo>
                  <a:lnTo>
                    <a:pt x="706246" y="7620"/>
                  </a:lnTo>
                  <a:lnTo>
                    <a:pt x="726672" y="0"/>
                  </a:lnTo>
                  <a:lnTo>
                    <a:pt x="748876" y="0"/>
                  </a:lnTo>
                  <a:lnTo>
                    <a:pt x="763932" y="5080"/>
                  </a:lnTo>
                  <a:lnTo>
                    <a:pt x="765513" y="6350"/>
                  </a:lnTo>
                  <a:lnTo>
                    <a:pt x="728336" y="6350"/>
                  </a:lnTo>
                  <a:lnTo>
                    <a:pt x="710786" y="13970"/>
                  </a:lnTo>
                  <a:lnTo>
                    <a:pt x="696158" y="26670"/>
                  </a:lnTo>
                  <a:lnTo>
                    <a:pt x="685982" y="44450"/>
                  </a:lnTo>
                  <a:close/>
                </a:path>
                <a:path w="885824" h="659129">
                  <a:moveTo>
                    <a:pt x="644880" y="44450"/>
                  </a:moveTo>
                  <a:lnTo>
                    <a:pt x="637262" y="44450"/>
                  </a:lnTo>
                  <a:lnTo>
                    <a:pt x="631618" y="31750"/>
                  </a:lnTo>
                  <a:lnTo>
                    <a:pt x="623200" y="20320"/>
                  </a:lnTo>
                  <a:lnTo>
                    <a:pt x="612423" y="11430"/>
                  </a:lnTo>
                  <a:lnTo>
                    <a:pt x="599703" y="7620"/>
                  </a:lnTo>
                  <a:lnTo>
                    <a:pt x="580888" y="6350"/>
                  </a:lnTo>
                  <a:lnTo>
                    <a:pt x="617831" y="6350"/>
                  </a:lnTo>
                  <a:lnTo>
                    <a:pt x="628869" y="15240"/>
                  </a:lnTo>
                  <a:lnTo>
                    <a:pt x="638594" y="27940"/>
                  </a:lnTo>
                  <a:lnTo>
                    <a:pt x="644880" y="44450"/>
                  </a:lnTo>
                  <a:close/>
                </a:path>
                <a:path w="885824" h="659129">
                  <a:moveTo>
                    <a:pt x="792459" y="44450"/>
                  </a:moveTo>
                  <a:lnTo>
                    <a:pt x="784840" y="44450"/>
                  </a:lnTo>
                  <a:lnTo>
                    <a:pt x="779271" y="30480"/>
                  </a:lnTo>
                  <a:lnTo>
                    <a:pt x="770844" y="20320"/>
                  </a:lnTo>
                  <a:lnTo>
                    <a:pt x="760026" y="11430"/>
                  </a:lnTo>
                  <a:lnTo>
                    <a:pt x="747282" y="6350"/>
                  </a:lnTo>
                  <a:lnTo>
                    <a:pt x="765513" y="6350"/>
                  </a:lnTo>
                  <a:lnTo>
                    <a:pt x="776580" y="15240"/>
                  </a:lnTo>
                  <a:lnTo>
                    <a:pt x="786272" y="27940"/>
                  </a:lnTo>
                  <a:lnTo>
                    <a:pt x="792459" y="44450"/>
                  </a:lnTo>
                  <a:close/>
                </a:path>
                <a:path w="885824" h="659129">
                  <a:moveTo>
                    <a:pt x="349723" y="44450"/>
                  </a:moveTo>
                  <a:lnTo>
                    <a:pt x="342105" y="44450"/>
                  </a:lnTo>
                  <a:lnTo>
                    <a:pt x="336364" y="31750"/>
                  </a:lnTo>
                  <a:lnTo>
                    <a:pt x="327932" y="20320"/>
                  </a:lnTo>
                  <a:lnTo>
                    <a:pt x="317241" y="12700"/>
                  </a:lnTo>
                  <a:lnTo>
                    <a:pt x="304723" y="7620"/>
                  </a:lnTo>
                  <a:lnTo>
                    <a:pt x="322712" y="7620"/>
                  </a:lnTo>
                  <a:lnTo>
                    <a:pt x="333668" y="16510"/>
                  </a:lnTo>
                  <a:lnTo>
                    <a:pt x="343365" y="29210"/>
                  </a:lnTo>
                  <a:lnTo>
                    <a:pt x="349723" y="44450"/>
                  </a:lnTo>
                  <a:close/>
                </a:path>
                <a:path w="885824" h="659129">
                  <a:moveTo>
                    <a:pt x="496593" y="44450"/>
                  </a:moveTo>
                  <a:lnTo>
                    <a:pt x="488975" y="44450"/>
                  </a:lnTo>
                  <a:lnTo>
                    <a:pt x="483333" y="31750"/>
                  </a:lnTo>
                  <a:lnTo>
                    <a:pt x="474935" y="20320"/>
                  </a:lnTo>
                  <a:lnTo>
                    <a:pt x="464211" y="12700"/>
                  </a:lnTo>
                  <a:lnTo>
                    <a:pt x="451593" y="7620"/>
                  </a:lnTo>
                  <a:lnTo>
                    <a:pt x="469910" y="7620"/>
                  </a:lnTo>
                  <a:lnTo>
                    <a:pt x="480670" y="15240"/>
                  </a:lnTo>
                  <a:lnTo>
                    <a:pt x="490334" y="29210"/>
                  </a:lnTo>
                  <a:lnTo>
                    <a:pt x="496593" y="44450"/>
                  </a:lnTo>
                  <a:close/>
                </a:path>
                <a:path w="885824" h="659129">
                  <a:moveTo>
                    <a:pt x="669683" y="591820"/>
                  </a:moveTo>
                  <a:lnTo>
                    <a:pt x="0" y="591820"/>
                  </a:lnTo>
                  <a:lnTo>
                    <a:pt x="4606" y="586740"/>
                  </a:lnTo>
                  <a:lnTo>
                    <a:pt x="40157" y="533400"/>
                  </a:lnTo>
                  <a:lnTo>
                    <a:pt x="71123" y="474980"/>
                  </a:lnTo>
                  <a:lnTo>
                    <a:pt x="97758" y="414020"/>
                  </a:lnTo>
                  <a:lnTo>
                    <a:pt x="120317" y="350520"/>
                  </a:lnTo>
                  <a:lnTo>
                    <a:pt x="139054" y="288290"/>
                  </a:lnTo>
                  <a:lnTo>
                    <a:pt x="154224" y="229870"/>
                  </a:lnTo>
                  <a:lnTo>
                    <a:pt x="166082" y="175260"/>
                  </a:lnTo>
                  <a:lnTo>
                    <a:pt x="174883" y="129540"/>
                  </a:lnTo>
                  <a:lnTo>
                    <a:pt x="184333" y="71120"/>
                  </a:lnTo>
                  <a:lnTo>
                    <a:pt x="187794" y="44450"/>
                  </a:lnTo>
                  <a:lnTo>
                    <a:pt x="839584" y="44450"/>
                  </a:lnTo>
                  <a:lnTo>
                    <a:pt x="838876" y="48260"/>
                  </a:lnTo>
                  <a:lnTo>
                    <a:pt x="839169" y="52070"/>
                  </a:lnTo>
                  <a:lnTo>
                    <a:pt x="194172" y="52070"/>
                  </a:lnTo>
                  <a:lnTo>
                    <a:pt x="192755" y="62230"/>
                  </a:lnTo>
                  <a:lnTo>
                    <a:pt x="191684" y="71120"/>
                  </a:lnTo>
                  <a:lnTo>
                    <a:pt x="188304" y="95250"/>
                  </a:lnTo>
                  <a:lnTo>
                    <a:pt x="182366" y="129540"/>
                  </a:lnTo>
                  <a:lnTo>
                    <a:pt x="173621" y="175260"/>
                  </a:lnTo>
                  <a:lnTo>
                    <a:pt x="805811" y="175260"/>
                  </a:lnTo>
                  <a:lnTo>
                    <a:pt x="803511" y="182880"/>
                  </a:lnTo>
                  <a:lnTo>
                    <a:pt x="172027" y="182880"/>
                  </a:lnTo>
                  <a:lnTo>
                    <a:pt x="163097" y="223520"/>
                  </a:lnTo>
                  <a:lnTo>
                    <a:pt x="152297" y="266700"/>
                  </a:lnTo>
                  <a:lnTo>
                    <a:pt x="139514" y="313690"/>
                  </a:lnTo>
                  <a:lnTo>
                    <a:pt x="124635" y="360680"/>
                  </a:lnTo>
                  <a:lnTo>
                    <a:pt x="107549" y="408940"/>
                  </a:lnTo>
                  <a:lnTo>
                    <a:pt x="88142" y="455930"/>
                  </a:lnTo>
                  <a:lnTo>
                    <a:pt x="66304" y="501650"/>
                  </a:lnTo>
                  <a:lnTo>
                    <a:pt x="41921" y="544830"/>
                  </a:lnTo>
                  <a:lnTo>
                    <a:pt x="14881" y="584200"/>
                  </a:lnTo>
                  <a:lnTo>
                    <a:pt x="672357" y="584200"/>
                  </a:lnTo>
                  <a:lnTo>
                    <a:pt x="669683" y="591820"/>
                  </a:lnTo>
                  <a:close/>
                </a:path>
                <a:path w="885824" h="659129">
                  <a:moveTo>
                    <a:pt x="277971" y="129540"/>
                  </a:moveTo>
                  <a:lnTo>
                    <a:pt x="240944" y="101600"/>
                  </a:lnTo>
                  <a:lnTo>
                    <a:pt x="232398" y="66040"/>
                  </a:lnTo>
                  <a:lnTo>
                    <a:pt x="234034" y="52070"/>
                  </a:lnTo>
                  <a:lnTo>
                    <a:pt x="241653" y="52070"/>
                  </a:lnTo>
                  <a:lnTo>
                    <a:pt x="241298" y="53340"/>
                  </a:lnTo>
                  <a:lnTo>
                    <a:pt x="241121" y="53340"/>
                  </a:lnTo>
                  <a:lnTo>
                    <a:pt x="239648" y="66040"/>
                  </a:lnTo>
                  <a:lnTo>
                    <a:pt x="240170" y="76200"/>
                  </a:lnTo>
                  <a:lnTo>
                    <a:pt x="240235" y="77470"/>
                  </a:lnTo>
                  <a:lnTo>
                    <a:pt x="242815" y="87630"/>
                  </a:lnTo>
                  <a:lnTo>
                    <a:pt x="269869" y="119380"/>
                  </a:lnTo>
                  <a:lnTo>
                    <a:pt x="279566" y="123190"/>
                  </a:lnTo>
                  <a:lnTo>
                    <a:pt x="277971" y="129540"/>
                  </a:lnTo>
                  <a:close/>
                </a:path>
                <a:path w="885824" h="659129">
                  <a:moveTo>
                    <a:pt x="424664" y="129540"/>
                  </a:moveTo>
                  <a:lnTo>
                    <a:pt x="387637" y="101600"/>
                  </a:lnTo>
                  <a:lnTo>
                    <a:pt x="379091" y="64770"/>
                  </a:lnTo>
                  <a:lnTo>
                    <a:pt x="380727" y="52070"/>
                  </a:lnTo>
                  <a:lnTo>
                    <a:pt x="388168" y="52070"/>
                  </a:lnTo>
                  <a:lnTo>
                    <a:pt x="387991" y="53340"/>
                  </a:lnTo>
                  <a:lnTo>
                    <a:pt x="387814" y="53340"/>
                  </a:lnTo>
                  <a:lnTo>
                    <a:pt x="386341" y="64770"/>
                  </a:lnTo>
                  <a:lnTo>
                    <a:pt x="400199" y="106680"/>
                  </a:lnTo>
                  <a:lnTo>
                    <a:pt x="426259" y="121920"/>
                  </a:lnTo>
                  <a:lnTo>
                    <a:pt x="424664" y="129540"/>
                  </a:lnTo>
                  <a:close/>
                </a:path>
                <a:path w="885824" h="659129">
                  <a:moveTo>
                    <a:pt x="572951" y="129540"/>
                  </a:moveTo>
                  <a:lnTo>
                    <a:pt x="551434" y="119380"/>
                  </a:lnTo>
                  <a:lnTo>
                    <a:pt x="535946" y="101600"/>
                  </a:lnTo>
                  <a:lnTo>
                    <a:pt x="527932" y="77470"/>
                  </a:lnTo>
                  <a:lnTo>
                    <a:pt x="528792" y="53340"/>
                  </a:lnTo>
                  <a:lnTo>
                    <a:pt x="528837" y="52070"/>
                  </a:lnTo>
                  <a:lnTo>
                    <a:pt x="536455" y="52070"/>
                  </a:lnTo>
                  <a:lnTo>
                    <a:pt x="536101" y="53340"/>
                  </a:lnTo>
                  <a:lnTo>
                    <a:pt x="535232" y="76200"/>
                  </a:lnTo>
                  <a:lnTo>
                    <a:pt x="542169" y="97790"/>
                  </a:lnTo>
                  <a:lnTo>
                    <a:pt x="555683" y="113030"/>
                  </a:lnTo>
                  <a:lnTo>
                    <a:pt x="574546" y="121920"/>
                  </a:lnTo>
                  <a:lnTo>
                    <a:pt x="572951" y="129540"/>
                  </a:lnTo>
                  <a:close/>
                </a:path>
                <a:path w="885824" h="659129">
                  <a:moveTo>
                    <a:pt x="720352" y="128270"/>
                  </a:moveTo>
                  <a:lnTo>
                    <a:pt x="683325" y="100330"/>
                  </a:lnTo>
                  <a:lnTo>
                    <a:pt x="674705" y="64770"/>
                  </a:lnTo>
                  <a:lnTo>
                    <a:pt x="676238" y="52070"/>
                  </a:lnTo>
                  <a:lnTo>
                    <a:pt x="683502" y="52070"/>
                  </a:lnTo>
                  <a:lnTo>
                    <a:pt x="683502" y="53340"/>
                  </a:lnTo>
                  <a:lnTo>
                    <a:pt x="682029" y="64770"/>
                  </a:lnTo>
                  <a:lnTo>
                    <a:pt x="682616" y="76200"/>
                  </a:lnTo>
                  <a:lnTo>
                    <a:pt x="703433" y="113030"/>
                  </a:lnTo>
                  <a:lnTo>
                    <a:pt x="721947" y="121920"/>
                  </a:lnTo>
                  <a:lnTo>
                    <a:pt x="720352" y="128270"/>
                  </a:lnTo>
                  <a:close/>
                </a:path>
                <a:path w="885824" h="659129">
                  <a:moveTo>
                    <a:pt x="805811" y="175260"/>
                  </a:moveTo>
                  <a:lnTo>
                    <a:pt x="798482" y="175260"/>
                  </a:lnTo>
                  <a:lnTo>
                    <a:pt x="808929" y="139700"/>
                  </a:lnTo>
                  <a:lnTo>
                    <a:pt x="818015" y="105410"/>
                  </a:lnTo>
                  <a:lnTo>
                    <a:pt x="825439" y="76200"/>
                  </a:lnTo>
                  <a:lnTo>
                    <a:pt x="830903" y="52070"/>
                  </a:lnTo>
                  <a:lnTo>
                    <a:pt x="839169" y="52070"/>
                  </a:lnTo>
                  <a:lnTo>
                    <a:pt x="842878" y="100330"/>
                  </a:lnTo>
                  <a:lnTo>
                    <a:pt x="842975" y="101600"/>
                  </a:lnTo>
                  <a:lnTo>
                    <a:pt x="829309" y="101600"/>
                  </a:lnTo>
                  <a:lnTo>
                    <a:pt x="819565" y="154940"/>
                  </a:lnTo>
                  <a:lnTo>
                    <a:pt x="811947" y="154940"/>
                  </a:lnTo>
                  <a:lnTo>
                    <a:pt x="805811" y="175260"/>
                  </a:lnTo>
                  <a:close/>
                </a:path>
                <a:path w="885824" h="659129">
                  <a:moveTo>
                    <a:pt x="813187" y="651510"/>
                  </a:moveTo>
                  <a:lnTo>
                    <a:pt x="805746" y="651510"/>
                  </a:lnTo>
                  <a:lnTo>
                    <a:pt x="829309" y="101600"/>
                  </a:lnTo>
                  <a:lnTo>
                    <a:pt x="842975" y="101600"/>
                  </a:lnTo>
                  <a:lnTo>
                    <a:pt x="843561" y="109220"/>
                  </a:lnTo>
                  <a:lnTo>
                    <a:pt x="836218" y="109220"/>
                  </a:lnTo>
                  <a:lnTo>
                    <a:pt x="813187" y="651510"/>
                  </a:lnTo>
                  <a:close/>
                </a:path>
                <a:path w="885824" h="659129">
                  <a:moveTo>
                    <a:pt x="885239" y="651510"/>
                  </a:moveTo>
                  <a:lnTo>
                    <a:pt x="877852" y="651510"/>
                  </a:lnTo>
                  <a:lnTo>
                    <a:pt x="836608" y="114300"/>
                  </a:lnTo>
                  <a:lnTo>
                    <a:pt x="836511" y="113030"/>
                  </a:lnTo>
                  <a:lnTo>
                    <a:pt x="836413" y="111760"/>
                  </a:lnTo>
                  <a:lnTo>
                    <a:pt x="836316" y="110490"/>
                  </a:lnTo>
                  <a:lnTo>
                    <a:pt x="836218" y="109220"/>
                  </a:lnTo>
                  <a:lnTo>
                    <a:pt x="843561" y="109220"/>
                  </a:lnTo>
                  <a:lnTo>
                    <a:pt x="885239" y="651510"/>
                  </a:lnTo>
                  <a:close/>
                </a:path>
                <a:path w="885824" h="659129">
                  <a:moveTo>
                    <a:pt x="728856" y="651510"/>
                  </a:moveTo>
                  <a:lnTo>
                    <a:pt x="721415" y="651510"/>
                  </a:lnTo>
                  <a:lnTo>
                    <a:pt x="811947" y="154940"/>
                  </a:lnTo>
                  <a:lnTo>
                    <a:pt x="819565" y="154940"/>
                  </a:lnTo>
                  <a:lnTo>
                    <a:pt x="728856" y="651510"/>
                  </a:lnTo>
                  <a:close/>
                </a:path>
                <a:path w="885824" h="659129">
                  <a:moveTo>
                    <a:pt x="672357" y="584200"/>
                  </a:moveTo>
                  <a:lnTo>
                    <a:pt x="664545" y="584200"/>
                  </a:lnTo>
                  <a:lnTo>
                    <a:pt x="670797" y="566420"/>
                  </a:lnTo>
                  <a:lnTo>
                    <a:pt x="682173" y="533400"/>
                  </a:lnTo>
                  <a:lnTo>
                    <a:pt x="697569" y="488950"/>
                  </a:lnTo>
                  <a:lnTo>
                    <a:pt x="715879" y="434340"/>
                  </a:lnTo>
                  <a:lnTo>
                    <a:pt x="736000" y="373380"/>
                  </a:lnTo>
                  <a:lnTo>
                    <a:pt x="777254" y="245110"/>
                  </a:lnTo>
                  <a:lnTo>
                    <a:pt x="796179" y="182880"/>
                  </a:lnTo>
                  <a:lnTo>
                    <a:pt x="803511" y="182880"/>
                  </a:lnTo>
                  <a:lnTo>
                    <a:pt x="774599" y="276860"/>
                  </a:lnTo>
                  <a:lnTo>
                    <a:pt x="753915" y="341630"/>
                  </a:lnTo>
                  <a:lnTo>
                    <a:pt x="733350" y="405130"/>
                  </a:lnTo>
                  <a:lnTo>
                    <a:pt x="713996" y="462280"/>
                  </a:lnTo>
                  <a:lnTo>
                    <a:pt x="696947" y="513080"/>
                  </a:lnTo>
                  <a:lnTo>
                    <a:pt x="683297" y="552450"/>
                  </a:lnTo>
                  <a:lnTo>
                    <a:pt x="674140" y="579120"/>
                  </a:lnTo>
                  <a:lnTo>
                    <a:pt x="672357" y="584200"/>
                  </a:lnTo>
                  <a:close/>
                </a:path>
                <a:path w="885824" h="659129">
                  <a:moveTo>
                    <a:pt x="285589" y="279400"/>
                  </a:moveTo>
                  <a:lnTo>
                    <a:pt x="277794" y="279400"/>
                  </a:lnTo>
                  <a:lnTo>
                    <a:pt x="302597" y="203200"/>
                  </a:lnTo>
                  <a:lnTo>
                    <a:pt x="309507" y="205740"/>
                  </a:lnTo>
                  <a:lnTo>
                    <a:pt x="285589" y="279400"/>
                  </a:lnTo>
                  <a:close/>
                </a:path>
                <a:path w="885824" h="659129">
                  <a:moveTo>
                    <a:pt x="396318" y="279400"/>
                  </a:moveTo>
                  <a:lnTo>
                    <a:pt x="388522" y="279400"/>
                  </a:lnTo>
                  <a:lnTo>
                    <a:pt x="413325" y="203200"/>
                  </a:lnTo>
                  <a:lnTo>
                    <a:pt x="420235" y="205740"/>
                  </a:lnTo>
                  <a:lnTo>
                    <a:pt x="396318" y="279400"/>
                  </a:lnTo>
                  <a:close/>
                </a:path>
                <a:path w="885824" h="659129">
                  <a:moveTo>
                    <a:pt x="520510" y="279400"/>
                  </a:moveTo>
                  <a:lnTo>
                    <a:pt x="512715" y="279400"/>
                  </a:lnTo>
                  <a:lnTo>
                    <a:pt x="537518" y="203200"/>
                  </a:lnTo>
                  <a:lnTo>
                    <a:pt x="544428" y="205740"/>
                  </a:lnTo>
                  <a:lnTo>
                    <a:pt x="520510" y="279400"/>
                  </a:lnTo>
                  <a:close/>
                </a:path>
                <a:path w="885824" h="659129">
                  <a:moveTo>
                    <a:pt x="638857" y="279400"/>
                  </a:moveTo>
                  <a:lnTo>
                    <a:pt x="631061" y="279400"/>
                  </a:lnTo>
                  <a:lnTo>
                    <a:pt x="655864" y="203200"/>
                  </a:lnTo>
                  <a:lnTo>
                    <a:pt x="662774" y="205740"/>
                  </a:lnTo>
                  <a:lnTo>
                    <a:pt x="638857" y="279400"/>
                  </a:lnTo>
                  <a:close/>
                </a:path>
                <a:path w="885824" h="659129">
                  <a:moveTo>
                    <a:pt x="714506" y="287020"/>
                  </a:moveTo>
                  <a:lnTo>
                    <a:pt x="204802" y="287020"/>
                  </a:lnTo>
                  <a:lnTo>
                    <a:pt x="204802" y="279400"/>
                  </a:lnTo>
                  <a:lnTo>
                    <a:pt x="714506" y="279400"/>
                  </a:lnTo>
                  <a:lnTo>
                    <a:pt x="714506" y="287020"/>
                  </a:lnTo>
                  <a:close/>
                </a:path>
                <a:path w="885824" h="659129">
                  <a:moveTo>
                    <a:pt x="251751" y="383540"/>
                  </a:moveTo>
                  <a:lnTo>
                    <a:pt x="243601" y="383540"/>
                  </a:lnTo>
                  <a:lnTo>
                    <a:pt x="275314" y="287020"/>
                  </a:lnTo>
                  <a:lnTo>
                    <a:pt x="283464" y="287020"/>
                  </a:lnTo>
                  <a:lnTo>
                    <a:pt x="251751" y="383540"/>
                  </a:lnTo>
                  <a:close/>
                </a:path>
                <a:path w="885824" h="659129">
                  <a:moveTo>
                    <a:pt x="362479" y="383540"/>
                  </a:moveTo>
                  <a:lnTo>
                    <a:pt x="354684" y="383540"/>
                  </a:lnTo>
                  <a:lnTo>
                    <a:pt x="386396" y="287020"/>
                  </a:lnTo>
                  <a:lnTo>
                    <a:pt x="394192" y="287020"/>
                  </a:lnTo>
                  <a:lnTo>
                    <a:pt x="362479" y="383540"/>
                  </a:lnTo>
                  <a:close/>
                </a:path>
                <a:path w="885824" h="659129">
                  <a:moveTo>
                    <a:pt x="486672" y="383540"/>
                  </a:moveTo>
                  <a:lnTo>
                    <a:pt x="478877" y="383540"/>
                  </a:lnTo>
                  <a:lnTo>
                    <a:pt x="510589" y="287020"/>
                  </a:lnTo>
                  <a:lnTo>
                    <a:pt x="518384" y="287020"/>
                  </a:lnTo>
                  <a:lnTo>
                    <a:pt x="486672" y="383540"/>
                  </a:lnTo>
                  <a:close/>
                </a:path>
                <a:path w="885824" h="659129">
                  <a:moveTo>
                    <a:pt x="604841" y="383540"/>
                  </a:moveTo>
                  <a:lnTo>
                    <a:pt x="597223" y="383540"/>
                  </a:lnTo>
                  <a:lnTo>
                    <a:pt x="628935" y="287020"/>
                  </a:lnTo>
                  <a:lnTo>
                    <a:pt x="636553" y="287020"/>
                  </a:lnTo>
                  <a:lnTo>
                    <a:pt x="604841" y="383540"/>
                  </a:lnTo>
                  <a:close/>
                </a:path>
                <a:path w="885824" h="659129">
                  <a:moveTo>
                    <a:pt x="677124" y="391160"/>
                  </a:moveTo>
                  <a:lnTo>
                    <a:pt x="167775" y="391160"/>
                  </a:lnTo>
                  <a:lnTo>
                    <a:pt x="167775" y="383540"/>
                  </a:lnTo>
                  <a:lnTo>
                    <a:pt x="677124" y="383540"/>
                  </a:lnTo>
                  <a:lnTo>
                    <a:pt x="677124" y="391160"/>
                  </a:lnTo>
                  <a:close/>
                </a:path>
                <a:path w="885824" h="659129">
                  <a:moveTo>
                    <a:pt x="218267" y="487680"/>
                  </a:moveTo>
                  <a:lnTo>
                    <a:pt x="210472" y="487680"/>
                  </a:lnTo>
                  <a:lnTo>
                    <a:pt x="241653" y="391160"/>
                  </a:lnTo>
                  <a:lnTo>
                    <a:pt x="249448" y="391160"/>
                  </a:lnTo>
                  <a:lnTo>
                    <a:pt x="218267" y="487680"/>
                  </a:lnTo>
                  <a:close/>
                </a:path>
                <a:path w="885824" h="659129">
                  <a:moveTo>
                    <a:pt x="328818" y="487680"/>
                  </a:moveTo>
                  <a:lnTo>
                    <a:pt x="321200" y="487680"/>
                  </a:lnTo>
                  <a:lnTo>
                    <a:pt x="352381" y="391160"/>
                  </a:lnTo>
                  <a:lnTo>
                    <a:pt x="359999" y="391160"/>
                  </a:lnTo>
                  <a:lnTo>
                    <a:pt x="328818" y="487680"/>
                  </a:lnTo>
                  <a:close/>
                </a:path>
                <a:path w="885824" h="659129">
                  <a:moveTo>
                    <a:pt x="453010" y="487680"/>
                  </a:moveTo>
                  <a:lnTo>
                    <a:pt x="445215" y="487680"/>
                  </a:lnTo>
                  <a:lnTo>
                    <a:pt x="476573" y="391160"/>
                  </a:lnTo>
                  <a:lnTo>
                    <a:pt x="484191" y="391160"/>
                  </a:lnTo>
                  <a:lnTo>
                    <a:pt x="453010" y="487680"/>
                  </a:lnTo>
                  <a:close/>
                </a:path>
                <a:path w="885824" h="659129">
                  <a:moveTo>
                    <a:pt x="571179" y="487680"/>
                  </a:moveTo>
                  <a:lnTo>
                    <a:pt x="563561" y="487680"/>
                  </a:lnTo>
                  <a:lnTo>
                    <a:pt x="594742" y="391160"/>
                  </a:lnTo>
                  <a:lnTo>
                    <a:pt x="602538" y="391160"/>
                  </a:lnTo>
                  <a:lnTo>
                    <a:pt x="571179" y="487680"/>
                  </a:lnTo>
                  <a:close/>
                </a:path>
                <a:path w="885824" h="659129">
                  <a:moveTo>
                    <a:pt x="308089" y="551180"/>
                  </a:moveTo>
                  <a:lnTo>
                    <a:pt x="301180" y="548640"/>
                  </a:lnTo>
                  <a:lnTo>
                    <a:pt x="318719" y="494030"/>
                  </a:lnTo>
                  <a:lnTo>
                    <a:pt x="126672" y="494030"/>
                  </a:lnTo>
                  <a:lnTo>
                    <a:pt x="126672" y="487680"/>
                  </a:lnTo>
                  <a:lnTo>
                    <a:pt x="636022" y="487680"/>
                  </a:lnTo>
                  <a:lnTo>
                    <a:pt x="636022" y="495300"/>
                  </a:lnTo>
                  <a:lnTo>
                    <a:pt x="326337" y="495300"/>
                  </a:lnTo>
                  <a:lnTo>
                    <a:pt x="308089" y="551180"/>
                  </a:lnTo>
                  <a:close/>
                </a:path>
                <a:path w="885824" h="659129">
                  <a:moveTo>
                    <a:pt x="197361" y="551180"/>
                  </a:moveTo>
                  <a:lnTo>
                    <a:pt x="190452" y="548640"/>
                  </a:lnTo>
                  <a:lnTo>
                    <a:pt x="207991" y="494030"/>
                  </a:lnTo>
                  <a:lnTo>
                    <a:pt x="215786" y="494030"/>
                  </a:lnTo>
                  <a:lnTo>
                    <a:pt x="197361" y="551180"/>
                  </a:lnTo>
                  <a:close/>
                </a:path>
                <a:path w="885824" h="659129">
                  <a:moveTo>
                    <a:pt x="432282" y="551180"/>
                  </a:moveTo>
                  <a:lnTo>
                    <a:pt x="425373" y="548640"/>
                  </a:lnTo>
                  <a:lnTo>
                    <a:pt x="442912" y="495300"/>
                  </a:lnTo>
                  <a:lnTo>
                    <a:pt x="450530" y="495300"/>
                  </a:lnTo>
                  <a:lnTo>
                    <a:pt x="432282" y="551180"/>
                  </a:lnTo>
                  <a:close/>
                </a:path>
                <a:path w="885824" h="659129">
                  <a:moveTo>
                    <a:pt x="550451" y="551180"/>
                  </a:moveTo>
                  <a:lnTo>
                    <a:pt x="543542" y="548640"/>
                  </a:lnTo>
                  <a:lnTo>
                    <a:pt x="561081" y="495300"/>
                  </a:lnTo>
                  <a:lnTo>
                    <a:pt x="568876" y="495300"/>
                  </a:lnTo>
                  <a:lnTo>
                    <a:pt x="550451" y="551180"/>
                  </a:lnTo>
                  <a:close/>
                </a:path>
                <a:path w="885824" h="659129">
                  <a:moveTo>
                    <a:pt x="885825" y="659130"/>
                  </a:moveTo>
                  <a:lnTo>
                    <a:pt x="76003" y="659130"/>
                  </a:lnTo>
                  <a:lnTo>
                    <a:pt x="88228" y="591820"/>
                  </a:lnTo>
                  <a:lnTo>
                    <a:pt x="95491" y="591820"/>
                  </a:lnTo>
                  <a:lnTo>
                    <a:pt x="84684" y="651510"/>
                  </a:lnTo>
                  <a:lnTo>
                    <a:pt x="885239" y="651510"/>
                  </a:lnTo>
                  <a:lnTo>
                    <a:pt x="885825" y="65913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698977" y="9105178"/>
              <a:ext cx="875030" cy="607695"/>
            </a:xfrm>
            <a:custGeom>
              <a:avLst/>
              <a:gdLst/>
              <a:ahLst/>
              <a:cxnLst/>
              <a:rect l="l" t="t" r="r" b="b"/>
              <a:pathLst>
                <a:path w="875030" h="607695">
                  <a:moveTo>
                    <a:pt x="874486" y="607146"/>
                  </a:moveTo>
                  <a:lnTo>
                    <a:pt x="72814" y="607146"/>
                  </a:lnTo>
                  <a:lnTo>
                    <a:pt x="85039" y="540376"/>
                  </a:lnTo>
                  <a:lnTo>
                    <a:pt x="0" y="540376"/>
                  </a:lnTo>
                  <a:lnTo>
                    <a:pt x="88045" y="381569"/>
                  </a:lnTo>
                  <a:lnTo>
                    <a:pt x="143902" y="209145"/>
                  </a:lnTo>
                  <a:lnTo>
                    <a:pt x="173250" y="70749"/>
                  </a:lnTo>
                  <a:lnTo>
                    <a:pt x="181771" y="14028"/>
                  </a:lnTo>
                  <a:lnTo>
                    <a:pt x="183542" y="0"/>
                  </a:lnTo>
                  <a:lnTo>
                    <a:pt x="827714" y="0"/>
                  </a:lnTo>
                  <a:lnTo>
                    <a:pt x="874486" y="60714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894744" y="9072858"/>
              <a:ext cx="655955" cy="141605"/>
            </a:xfrm>
            <a:custGeom>
              <a:avLst/>
              <a:gdLst/>
              <a:ahLst/>
              <a:cxnLst/>
              <a:rect l="l" t="t" r="r" b="b"/>
              <a:pathLst>
                <a:path w="655955" h="141604">
                  <a:moveTo>
                    <a:pt x="613168" y="140998"/>
                  </a:moveTo>
                  <a:lnTo>
                    <a:pt x="21436" y="140998"/>
                  </a:lnTo>
                  <a:lnTo>
                    <a:pt x="12083" y="138720"/>
                  </a:lnTo>
                  <a:lnTo>
                    <a:pt x="4805" y="132630"/>
                  </a:lnTo>
                  <a:lnTo>
                    <a:pt x="484" y="123842"/>
                  </a:lnTo>
                  <a:lnTo>
                    <a:pt x="0" y="113473"/>
                  </a:lnTo>
                  <a:lnTo>
                    <a:pt x="14881" y="19533"/>
                  </a:lnTo>
                  <a:lnTo>
                    <a:pt x="17483" y="11686"/>
                  </a:lnTo>
                  <a:lnTo>
                    <a:pt x="22278" y="5504"/>
                  </a:lnTo>
                  <a:lnTo>
                    <a:pt x="28733" y="1453"/>
                  </a:lnTo>
                  <a:lnTo>
                    <a:pt x="36318" y="0"/>
                  </a:lnTo>
                  <a:lnTo>
                    <a:pt x="634427" y="0"/>
                  </a:lnTo>
                  <a:lnTo>
                    <a:pt x="644099" y="2477"/>
                  </a:lnTo>
                  <a:lnTo>
                    <a:pt x="651480" y="9034"/>
                  </a:lnTo>
                  <a:lnTo>
                    <a:pt x="655604" y="18354"/>
                  </a:lnTo>
                  <a:lnTo>
                    <a:pt x="655510" y="29123"/>
                  </a:lnTo>
                  <a:lnTo>
                    <a:pt x="634250" y="123063"/>
                  </a:lnTo>
                  <a:lnTo>
                    <a:pt x="613168" y="140998"/>
                  </a:lnTo>
                  <a:close/>
                </a:path>
              </a:pathLst>
            </a:custGeom>
            <a:solidFill>
              <a:srgbClr val="D0443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691536" y="9056473"/>
              <a:ext cx="885825" cy="659130"/>
            </a:xfrm>
            <a:custGeom>
              <a:avLst/>
              <a:gdLst/>
              <a:ahLst/>
              <a:cxnLst/>
              <a:rect l="l" t="t" r="r" b="b"/>
              <a:pathLst>
                <a:path w="885824" h="659129">
                  <a:moveTo>
                    <a:pt x="244133" y="44450"/>
                  </a:moveTo>
                  <a:lnTo>
                    <a:pt x="236338" y="44450"/>
                  </a:lnTo>
                  <a:lnTo>
                    <a:pt x="247521" y="24130"/>
                  </a:lnTo>
                  <a:lnTo>
                    <a:pt x="264153" y="8890"/>
                  </a:lnTo>
                  <a:lnTo>
                    <a:pt x="284371" y="0"/>
                  </a:lnTo>
                  <a:lnTo>
                    <a:pt x="306318" y="1270"/>
                  </a:lnTo>
                  <a:lnTo>
                    <a:pt x="321147" y="6350"/>
                  </a:lnTo>
                  <a:lnTo>
                    <a:pt x="322712" y="7620"/>
                  </a:lnTo>
                  <a:lnTo>
                    <a:pt x="286138" y="7620"/>
                  </a:lnTo>
                  <a:lnTo>
                    <a:pt x="268847" y="13970"/>
                  </a:lnTo>
                  <a:lnTo>
                    <a:pt x="254348" y="26670"/>
                  </a:lnTo>
                  <a:lnTo>
                    <a:pt x="244133" y="44450"/>
                  </a:lnTo>
                  <a:close/>
                </a:path>
                <a:path w="885824" h="659129">
                  <a:moveTo>
                    <a:pt x="390648" y="44450"/>
                  </a:moveTo>
                  <a:lnTo>
                    <a:pt x="383030" y="44450"/>
                  </a:lnTo>
                  <a:lnTo>
                    <a:pt x="394217" y="24130"/>
                  </a:lnTo>
                  <a:lnTo>
                    <a:pt x="410867" y="8890"/>
                  </a:lnTo>
                  <a:lnTo>
                    <a:pt x="431139" y="0"/>
                  </a:lnTo>
                  <a:lnTo>
                    <a:pt x="453188" y="0"/>
                  </a:lnTo>
                  <a:lnTo>
                    <a:pt x="468117" y="6350"/>
                  </a:lnTo>
                  <a:lnTo>
                    <a:pt x="469910" y="7620"/>
                  </a:lnTo>
                  <a:lnTo>
                    <a:pt x="432877" y="7620"/>
                  </a:lnTo>
                  <a:lnTo>
                    <a:pt x="415474" y="13970"/>
                  </a:lnTo>
                  <a:lnTo>
                    <a:pt x="400893" y="26670"/>
                  </a:lnTo>
                  <a:lnTo>
                    <a:pt x="390648" y="44450"/>
                  </a:lnTo>
                  <a:close/>
                </a:path>
                <a:path w="885824" h="659129">
                  <a:moveTo>
                    <a:pt x="538758" y="44450"/>
                  </a:moveTo>
                  <a:lnTo>
                    <a:pt x="530963" y="44450"/>
                  </a:lnTo>
                  <a:lnTo>
                    <a:pt x="542102" y="22860"/>
                  </a:lnTo>
                  <a:lnTo>
                    <a:pt x="558822" y="7620"/>
                  </a:lnTo>
                  <a:lnTo>
                    <a:pt x="579196" y="0"/>
                  </a:lnTo>
                  <a:lnTo>
                    <a:pt x="601298" y="0"/>
                  </a:lnTo>
                  <a:lnTo>
                    <a:pt x="616254" y="5080"/>
                  </a:lnTo>
                  <a:lnTo>
                    <a:pt x="617831" y="6350"/>
                  </a:lnTo>
                  <a:lnTo>
                    <a:pt x="580888" y="6350"/>
                  </a:lnTo>
                  <a:lnTo>
                    <a:pt x="563451" y="13970"/>
                  </a:lnTo>
                  <a:lnTo>
                    <a:pt x="548904" y="26670"/>
                  </a:lnTo>
                  <a:lnTo>
                    <a:pt x="538758" y="44450"/>
                  </a:lnTo>
                  <a:close/>
                </a:path>
                <a:path w="885824" h="659129">
                  <a:moveTo>
                    <a:pt x="685982" y="44450"/>
                  </a:moveTo>
                  <a:lnTo>
                    <a:pt x="678364" y="44450"/>
                  </a:lnTo>
                  <a:lnTo>
                    <a:pt x="689506" y="22860"/>
                  </a:lnTo>
                  <a:lnTo>
                    <a:pt x="706246" y="7620"/>
                  </a:lnTo>
                  <a:lnTo>
                    <a:pt x="726672" y="0"/>
                  </a:lnTo>
                  <a:lnTo>
                    <a:pt x="748876" y="0"/>
                  </a:lnTo>
                  <a:lnTo>
                    <a:pt x="763932" y="5080"/>
                  </a:lnTo>
                  <a:lnTo>
                    <a:pt x="765513" y="6350"/>
                  </a:lnTo>
                  <a:lnTo>
                    <a:pt x="728336" y="6350"/>
                  </a:lnTo>
                  <a:lnTo>
                    <a:pt x="710786" y="13970"/>
                  </a:lnTo>
                  <a:lnTo>
                    <a:pt x="696158" y="26670"/>
                  </a:lnTo>
                  <a:lnTo>
                    <a:pt x="685982" y="44450"/>
                  </a:lnTo>
                  <a:close/>
                </a:path>
                <a:path w="885824" h="659129">
                  <a:moveTo>
                    <a:pt x="644880" y="44450"/>
                  </a:moveTo>
                  <a:lnTo>
                    <a:pt x="637262" y="44450"/>
                  </a:lnTo>
                  <a:lnTo>
                    <a:pt x="631618" y="31750"/>
                  </a:lnTo>
                  <a:lnTo>
                    <a:pt x="623200" y="20320"/>
                  </a:lnTo>
                  <a:lnTo>
                    <a:pt x="612423" y="11430"/>
                  </a:lnTo>
                  <a:lnTo>
                    <a:pt x="599703" y="7620"/>
                  </a:lnTo>
                  <a:lnTo>
                    <a:pt x="580888" y="6350"/>
                  </a:lnTo>
                  <a:lnTo>
                    <a:pt x="617831" y="6350"/>
                  </a:lnTo>
                  <a:lnTo>
                    <a:pt x="628869" y="15240"/>
                  </a:lnTo>
                  <a:lnTo>
                    <a:pt x="638594" y="27940"/>
                  </a:lnTo>
                  <a:lnTo>
                    <a:pt x="644880" y="44450"/>
                  </a:lnTo>
                  <a:close/>
                </a:path>
                <a:path w="885824" h="659129">
                  <a:moveTo>
                    <a:pt x="792459" y="44450"/>
                  </a:moveTo>
                  <a:lnTo>
                    <a:pt x="784840" y="44450"/>
                  </a:lnTo>
                  <a:lnTo>
                    <a:pt x="779271" y="30480"/>
                  </a:lnTo>
                  <a:lnTo>
                    <a:pt x="770844" y="20320"/>
                  </a:lnTo>
                  <a:lnTo>
                    <a:pt x="760026" y="11430"/>
                  </a:lnTo>
                  <a:lnTo>
                    <a:pt x="747282" y="6350"/>
                  </a:lnTo>
                  <a:lnTo>
                    <a:pt x="765513" y="6350"/>
                  </a:lnTo>
                  <a:lnTo>
                    <a:pt x="776580" y="15240"/>
                  </a:lnTo>
                  <a:lnTo>
                    <a:pt x="786272" y="27940"/>
                  </a:lnTo>
                  <a:lnTo>
                    <a:pt x="792459" y="44450"/>
                  </a:lnTo>
                  <a:close/>
                </a:path>
                <a:path w="885824" h="659129">
                  <a:moveTo>
                    <a:pt x="349723" y="44450"/>
                  </a:moveTo>
                  <a:lnTo>
                    <a:pt x="342105" y="44450"/>
                  </a:lnTo>
                  <a:lnTo>
                    <a:pt x="336364" y="31750"/>
                  </a:lnTo>
                  <a:lnTo>
                    <a:pt x="327932" y="20320"/>
                  </a:lnTo>
                  <a:lnTo>
                    <a:pt x="317241" y="12700"/>
                  </a:lnTo>
                  <a:lnTo>
                    <a:pt x="304723" y="7620"/>
                  </a:lnTo>
                  <a:lnTo>
                    <a:pt x="322712" y="7620"/>
                  </a:lnTo>
                  <a:lnTo>
                    <a:pt x="333668" y="16510"/>
                  </a:lnTo>
                  <a:lnTo>
                    <a:pt x="343365" y="29210"/>
                  </a:lnTo>
                  <a:lnTo>
                    <a:pt x="349723" y="44450"/>
                  </a:lnTo>
                  <a:close/>
                </a:path>
                <a:path w="885824" h="659129">
                  <a:moveTo>
                    <a:pt x="496593" y="44450"/>
                  </a:moveTo>
                  <a:lnTo>
                    <a:pt x="488975" y="44450"/>
                  </a:lnTo>
                  <a:lnTo>
                    <a:pt x="483333" y="31750"/>
                  </a:lnTo>
                  <a:lnTo>
                    <a:pt x="474935" y="20320"/>
                  </a:lnTo>
                  <a:lnTo>
                    <a:pt x="464211" y="12700"/>
                  </a:lnTo>
                  <a:lnTo>
                    <a:pt x="451593" y="7620"/>
                  </a:lnTo>
                  <a:lnTo>
                    <a:pt x="469910" y="7620"/>
                  </a:lnTo>
                  <a:lnTo>
                    <a:pt x="480670" y="15240"/>
                  </a:lnTo>
                  <a:lnTo>
                    <a:pt x="490334" y="29210"/>
                  </a:lnTo>
                  <a:lnTo>
                    <a:pt x="496593" y="44450"/>
                  </a:lnTo>
                  <a:close/>
                </a:path>
                <a:path w="885824" h="659129">
                  <a:moveTo>
                    <a:pt x="669683" y="591820"/>
                  </a:moveTo>
                  <a:lnTo>
                    <a:pt x="0" y="591820"/>
                  </a:lnTo>
                  <a:lnTo>
                    <a:pt x="4606" y="586740"/>
                  </a:lnTo>
                  <a:lnTo>
                    <a:pt x="40157" y="533400"/>
                  </a:lnTo>
                  <a:lnTo>
                    <a:pt x="71123" y="474980"/>
                  </a:lnTo>
                  <a:lnTo>
                    <a:pt x="97758" y="414020"/>
                  </a:lnTo>
                  <a:lnTo>
                    <a:pt x="120317" y="350520"/>
                  </a:lnTo>
                  <a:lnTo>
                    <a:pt x="139054" y="288290"/>
                  </a:lnTo>
                  <a:lnTo>
                    <a:pt x="154224" y="229870"/>
                  </a:lnTo>
                  <a:lnTo>
                    <a:pt x="166082" y="175260"/>
                  </a:lnTo>
                  <a:lnTo>
                    <a:pt x="174883" y="129540"/>
                  </a:lnTo>
                  <a:lnTo>
                    <a:pt x="184333" y="71120"/>
                  </a:lnTo>
                  <a:lnTo>
                    <a:pt x="187794" y="44450"/>
                  </a:lnTo>
                  <a:lnTo>
                    <a:pt x="839584" y="44450"/>
                  </a:lnTo>
                  <a:lnTo>
                    <a:pt x="838876" y="48260"/>
                  </a:lnTo>
                  <a:lnTo>
                    <a:pt x="839169" y="52070"/>
                  </a:lnTo>
                  <a:lnTo>
                    <a:pt x="194172" y="52070"/>
                  </a:lnTo>
                  <a:lnTo>
                    <a:pt x="192755" y="62230"/>
                  </a:lnTo>
                  <a:lnTo>
                    <a:pt x="191684" y="71120"/>
                  </a:lnTo>
                  <a:lnTo>
                    <a:pt x="188304" y="95250"/>
                  </a:lnTo>
                  <a:lnTo>
                    <a:pt x="182366" y="129540"/>
                  </a:lnTo>
                  <a:lnTo>
                    <a:pt x="173621" y="175260"/>
                  </a:lnTo>
                  <a:lnTo>
                    <a:pt x="805811" y="175260"/>
                  </a:lnTo>
                  <a:lnTo>
                    <a:pt x="803511" y="182880"/>
                  </a:lnTo>
                  <a:lnTo>
                    <a:pt x="172027" y="182880"/>
                  </a:lnTo>
                  <a:lnTo>
                    <a:pt x="163097" y="223520"/>
                  </a:lnTo>
                  <a:lnTo>
                    <a:pt x="152297" y="266700"/>
                  </a:lnTo>
                  <a:lnTo>
                    <a:pt x="139514" y="313690"/>
                  </a:lnTo>
                  <a:lnTo>
                    <a:pt x="124635" y="360680"/>
                  </a:lnTo>
                  <a:lnTo>
                    <a:pt x="107549" y="408940"/>
                  </a:lnTo>
                  <a:lnTo>
                    <a:pt x="88142" y="455930"/>
                  </a:lnTo>
                  <a:lnTo>
                    <a:pt x="66304" y="501650"/>
                  </a:lnTo>
                  <a:lnTo>
                    <a:pt x="41921" y="544830"/>
                  </a:lnTo>
                  <a:lnTo>
                    <a:pt x="14881" y="584200"/>
                  </a:lnTo>
                  <a:lnTo>
                    <a:pt x="672357" y="584200"/>
                  </a:lnTo>
                  <a:lnTo>
                    <a:pt x="669683" y="591820"/>
                  </a:lnTo>
                  <a:close/>
                </a:path>
                <a:path w="885824" h="659129">
                  <a:moveTo>
                    <a:pt x="277971" y="129540"/>
                  </a:moveTo>
                  <a:lnTo>
                    <a:pt x="240944" y="101600"/>
                  </a:lnTo>
                  <a:lnTo>
                    <a:pt x="232398" y="66040"/>
                  </a:lnTo>
                  <a:lnTo>
                    <a:pt x="234034" y="52070"/>
                  </a:lnTo>
                  <a:lnTo>
                    <a:pt x="241653" y="52070"/>
                  </a:lnTo>
                  <a:lnTo>
                    <a:pt x="241298" y="53340"/>
                  </a:lnTo>
                  <a:lnTo>
                    <a:pt x="241121" y="53340"/>
                  </a:lnTo>
                  <a:lnTo>
                    <a:pt x="239648" y="66040"/>
                  </a:lnTo>
                  <a:lnTo>
                    <a:pt x="240170" y="76200"/>
                  </a:lnTo>
                  <a:lnTo>
                    <a:pt x="240235" y="77470"/>
                  </a:lnTo>
                  <a:lnTo>
                    <a:pt x="242815" y="87630"/>
                  </a:lnTo>
                  <a:lnTo>
                    <a:pt x="269869" y="119380"/>
                  </a:lnTo>
                  <a:lnTo>
                    <a:pt x="279566" y="123190"/>
                  </a:lnTo>
                  <a:lnTo>
                    <a:pt x="277971" y="129540"/>
                  </a:lnTo>
                  <a:close/>
                </a:path>
                <a:path w="885824" h="659129">
                  <a:moveTo>
                    <a:pt x="424664" y="129540"/>
                  </a:moveTo>
                  <a:lnTo>
                    <a:pt x="387637" y="101600"/>
                  </a:lnTo>
                  <a:lnTo>
                    <a:pt x="379091" y="64770"/>
                  </a:lnTo>
                  <a:lnTo>
                    <a:pt x="380727" y="52070"/>
                  </a:lnTo>
                  <a:lnTo>
                    <a:pt x="388168" y="52070"/>
                  </a:lnTo>
                  <a:lnTo>
                    <a:pt x="387991" y="53340"/>
                  </a:lnTo>
                  <a:lnTo>
                    <a:pt x="387814" y="53340"/>
                  </a:lnTo>
                  <a:lnTo>
                    <a:pt x="386341" y="64770"/>
                  </a:lnTo>
                  <a:lnTo>
                    <a:pt x="400199" y="106680"/>
                  </a:lnTo>
                  <a:lnTo>
                    <a:pt x="426259" y="121920"/>
                  </a:lnTo>
                  <a:lnTo>
                    <a:pt x="424664" y="129540"/>
                  </a:lnTo>
                  <a:close/>
                </a:path>
                <a:path w="885824" h="659129">
                  <a:moveTo>
                    <a:pt x="572951" y="129540"/>
                  </a:moveTo>
                  <a:lnTo>
                    <a:pt x="551434" y="119380"/>
                  </a:lnTo>
                  <a:lnTo>
                    <a:pt x="535946" y="101600"/>
                  </a:lnTo>
                  <a:lnTo>
                    <a:pt x="527932" y="77470"/>
                  </a:lnTo>
                  <a:lnTo>
                    <a:pt x="528792" y="53340"/>
                  </a:lnTo>
                  <a:lnTo>
                    <a:pt x="528837" y="52070"/>
                  </a:lnTo>
                  <a:lnTo>
                    <a:pt x="536455" y="52070"/>
                  </a:lnTo>
                  <a:lnTo>
                    <a:pt x="536101" y="53340"/>
                  </a:lnTo>
                  <a:lnTo>
                    <a:pt x="535232" y="76200"/>
                  </a:lnTo>
                  <a:lnTo>
                    <a:pt x="542169" y="97790"/>
                  </a:lnTo>
                  <a:lnTo>
                    <a:pt x="555683" y="113030"/>
                  </a:lnTo>
                  <a:lnTo>
                    <a:pt x="574546" y="121920"/>
                  </a:lnTo>
                  <a:lnTo>
                    <a:pt x="572951" y="129540"/>
                  </a:lnTo>
                  <a:close/>
                </a:path>
                <a:path w="885824" h="659129">
                  <a:moveTo>
                    <a:pt x="720352" y="128270"/>
                  </a:moveTo>
                  <a:lnTo>
                    <a:pt x="683325" y="100330"/>
                  </a:lnTo>
                  <a:lnTo>
                    <a:pt x="674705" y="64770"/>
                  </a:lnTo>
                  <a:lnTo>
                    <a:pt x="676238" y="52070"/>
                  </a:lnTo>
                  <a:lnTo>
                    <a:pt x="683502" y="52070"/>
                  </a:lnTo>
                  <a:lnTo>
                    <a:pt x="683502" y="53340"/>
                  </a:lnTo>
                  <a:lnTo>
                    <a:pt x="682029" y="64770"/>
                  </a:lnTo>
                  <a:lnTo>
                    <a:pt x="682616" y="76200"/>
                  </a:lnTo>
                  <a:lnTo>
                    <a:pt x="703433" y="113030"/>
                  </a:lnTo>
                  <a:lnTo>
                    <a:pt x="721947" y="121920"/>
                  </a:lnTo>
                  <a:lnTo>
                    <a:pt x="720352" y="128270"/>
                  </a:lnTo>
                  <a:close/>
                </a:path>
                <a:path w="885824" h="659129">
                  <a:moveTo>
                    <a:pt x="805811" y="175260"/>
                  </a:moveTo>
                  <a:lnTo>
                    <a:pt x="798482" y="175260"/>
                  </a:lnTo>
                  <a:lnTo>
                    <a:pt x="808929" y="139700"/>
                  </a:lnTo>
                  <a:lnTo>
                    <a:pt x="818015" y="105410"/>
                  </a:lnTo>
                  <a:lnTo>
                    <a:pt x="825439" y="76200"/>
                  </a:lnTo>
                  <a:lnTo>
                    <a:pt x="830903" y="52070"/>
                  </a:lnTo>
                  <a:lnTo>
                    <a:pt x="839169" y="52070"/>
                  </a:lnTo>
                  <a:lnTo>
                    <a:pt x="842878" y="100330"/>
                  </a:lnTo>
                  <a:lnTo>
                    <a:pt x="842975" y="101600"/>
                  </a:lnTo>
                  <a:lnTo>
                    <a:pt x="829309" y="101600"/>
                  </a:lnTo>
                  <a:lnTo>
                    <a:pt x="819565" y="154940"/>
                  </a:lnTo>
                  <a:lnTo>
                    <a:pt x="811947" y="154940"/>
                  </a:lnTo>
                  <a:lnTo>
                    <a:pt x="805811" y="175260"/>
                  </a:lnTo>
                  <a:close/>
                </a:path>
                <a:path w="885824" h="659129">
                  <a:moveTo>
                    <a:pt x="813187" y="651510"/>
                  </a:moveTo>
                  <a:lnTo>
                    <a:pt x="805746" y="651510"/>
                  </a:lnTo>
                  <a:lnTo>
                    <a:pt x="829309" y="101600"/>
                  </a:lnTo>
                  <a:lnTo>
                    <a:pt x="842975" y="101600"/>
                  </a:lnTo>
                  <a:lnTo>
                    <a:pt x="843561" y="109220"/>
                  </a:lnTo>
                  <a:lnTo>
                    <a:pt x="836218" y="109220"/>
                  </a:lnTo>
                  <a:lnTo>
                    <a:pt x="813187" y="651510"/>
                  </a:lnTo>
                  <a:close/>
                </a:path>
                <a:path w="885824" h="659129">
                  <a:moveTo>
                    <a:pt x="885239" y="651510"/>
                  </a:moveTo>
                  <a:lnTo>
                    <a:pt x="877852" y="651510"/>
                  </a:lnTo>
                  <a:lnTo>
                    <a:pt x="836608" y="114300"/>
                  </a:lnTo>
                  <a:lnTo>
                    <a:pt x="836511" y="113030"/>
                  </a:lnTo>
                  <a:lnTo>
                    <a:pt x="836413" y="111760"/>
                  </a:lnTo>
                  <a:lnTo>
                    <a:pt x="836316" y="110490"/>
                  </a:lnTo>
                  <a:lnTo>
                    <a:pt x="836218" y="109220"/>
                  </a:lnTo>
                  <a:lnTo>
                    <a:pt x="843561" y="109220"/>
                  </a:lnTo>
                  <a:lnTo>
                    <a:pt x="885239" y="651510"/>
                  </a:lnTo>
                  <a:close/>
                </a:path>
                <a:path w="885824" h="659129">
                  <a:moveTo>
                    <a:pt x="728856" y="651510"/>
                  </a:moveTo>
                  <a:lnTo>
                    <a:pt x="721415" y="651510"/>
                  </a:lnTo>
                  <a:lnTo>
                    <a:pt x="811947" y="154940"/>
                  </a:lnTo>
                  <a:lnTo>
                    <a:pt x="819565" y="154940"/>
                  </a:lnTo>
                  <a:lnTo>
                    <a:pt x="728856" y="651510"/>
                  </a:lnTo>
                  <a:close/>
                </a:path>
                <a:path w="885824" h="659129">
                  <a:moveTo>
                    <a:pt x="672357" y="584200"/>
                  </a:moveTo>
                  <a:lnTo>
                    <a:pt x="664545" y="584200"/>
                  </a:lnTo>
                  <a:lnTo>
                    <a:pt x="670797" y="566420"/>
                  </a:lnTo>
                  <a:lnTo>
                    <a:pt x="682173" y="533400"/>
                  </a:lnTo>
                  <a:lnTo>
                    <a:pt x="697569" y="488950"/>
                  </a:lnTo>
                  <a:lnTo>
                    <a:pt x="715879" y="434340"/>
                  </a:lnTo>
                  <a:lnTo>
                    <a:pt x="736000" y="373380"/>
                  </a:lnTo>
                  <a:lnTo>
                    <a:pt x="777254" y="245110"/>
                  </a:lnTo>
                  <a:lnTo>
                    <a:pt x="796179" y="182880"/>
                  </a:lnTo>
                  <a:lnTo>
                    <a:pt x="803511" y="182880"/>
                  </a:lnTo>
                  <a:lnTo>
                    <a:pt x="774599" y="276860"/>
                  </a:lnTo>
                  <a:lnTo>
                    <a:pt x="753915" y="341630"/>
                  </a:lnTo>
                  <a:lnTo>
                    <a:pt x="733350" y="405130"/>
                  </a:lnTo>
                  <a:lnTo>
                    <a:pt x="713996" y="462280"/>
                  </a:lnTo>
                  <a:lnTo>
                    <a:pt x="696947" y="513080"/>
                  </a:lnTo>
                  <a:lnTo>
                    <a:pt x="683297" y="552450"/>
                  </a:lnTo>
                  <a:lnTo>
                    <a:pt x="674140" y="579120"/>
                  </a:lnTo>
                  <a:lnTo>
                    <a:pt x="672357" y="584200"/>
                  </a:lnTo>
                  <a:close/>
                </a:path>
                <a:path w="885824" h="659129">
                  <a:moveTo>
                    <a:pt x="285589" y="279400"/>
                  </a:moveTo>
                  <a:lnTo>
                    <a:pt x="277794" y="279400"/>
                  </a:lnTo>
                  <a:lnTo>
                    <a:pt x="302597" y="203200"/>
                  </a:lnTo>
                  <a:lnTo>
                    <a:pt x="309507" y="205740"/>
                  </a:lnTo>
                  <a:lnTo>
                    <a:pt x="285589" y="279400"/>
                  </a:lnTo>
                  <a:close/>
                </a:path>
                <a:path w="885824" h="659129">
                  <a:moveTo>
                    <a:pt x="396318" y="279400"/>
                  </a:moveTo>
                  <a:lnTo>
                    <a:pt x="388522" y="279400"/>
                  </a:lnTo>
                  <a:lnTo>
                    <a:pt x="413325" y="203200"/>
                  </a:lnTo>
                  <a:lnTo>
                    <a:pt x="420235" y="205740"/>
                  </a:lnTo>
                  <a:lnTo>
                    <a:pt x="396318" y="279400"/>
                  </a:lnTo>
                  <a:close/>
                </a:path>
                <a:path w="885824" h="659129">
                  <a:moveTo>
                    <a:pt x="520510" y="279400"/>
                  </a:moveTo>
                  <a:lnTo>
                    <a:pt x="512715" y="279400"/>
                  </a:lnTo>
                  <a:lnTo>
                    <a:pt x="537518" y="203200"/>
                  </a:lnTo>
                  <a:lnTo>
                    <a:pt x="544428" y="205740"/>
                  </a:lnTo>
                  <a:lnTo>
                    <a:pt x="520510" y="279400"/>
                  </a:lnTo>
                  <a:close/>
                </a:path>
                <a:path w="885824" h="659129">
                  <a:moveTo>
                    <a:pt x="638857" y="279400"/>
                  </a:moveTo>
                  <a:lnTo>
                    <a:pt x="631061" y="279400"/>
                  </a:lnTo>
                  <a:lnTo>
                    <a:pt x="655864" y="203200"/>
                  </a:lnTo>
                  <a:lnTo>
                    <a:pt x="662774" y="205740"/>
                  </a:lnTo>
                  <a:lnTo>
                    <a:pt x="638857" y="279400"/>
                  </a:lnTo>
                  <a:close/>
                </a:path>
                <a:path w="885824" h="659129">
                  <a:moveTo>
                    <a:pt x="714506" y="287020"/>
                  </a:moveTo>
                  <a:lnTo>
                    <a:pt x="204802" y="287020"/>
                  </a:lnTo>
                  <a:lnTo>
                    <a:pt x="204802" y="279400"/>
                  </a:lnTo>
                  <a:lnTo>
                    <a:pt x="714506" y="279400"/>
                  </a:lnTo>
                  <a:lnTo>
                    <a:pt x="714506" y="287020"/>
                  </a:lnTo>
                  <a:close/>
                </a:path>
                <a:path w="885824" h="659129">
                  <a:moveTo>
                    <a:pt x="251751" y="383540"/>
                  </a:moveTo>
                  <a:lnTo>
                    <a:pt x="243601" y="383540"/>
                  </a:lnTo>
                  <a:lnTo>
                    <a:pt x="275314" y="287020"/>
                  </a:lnTo>
                  <a:lnTo>
                    <a:pt x="283464" y="287020"/>
                  </a:lnTo>
                  <a:lnTo>
                    <a:pt x="251751" y="383540"/>
                  </a:lnTo>
                  <a:close/>
                </a:path>
                <a:path w="885824" h="659129">
                  <a:moveTo>
                    <a:pt x="362479" y="383540"/>
                  </a:moveTo>
                  <a:lnTo>
                    <a:pt x="354684" y="383540"/>
                  </a:lnTo>
                  <a:lnTo>
                    <a:pt x="386396" y="287020"/>
                  </a:lnTo>
                  <a:lnTo>
                    <a:pt x="394192" y="287020"/>
                  </a:lnTo>
                  <a:lnTo>
                    <a:pt x="362479" y="383540"/>
                  </a:lnTo>
                  <a:close/>
                </a:path>
                <a:path w="885824" h="659129">
                  <a:moveTo>
                    <a:pt x="486672" y="383540"/>
                  </a:moveTo>
                  <a:lnTo>
                    <a:pt x="478877" y="383540"/>
                  </a:lnTo>
                  <a:lnTo>
                    <a:pt x="510589" y="287020"/>
                  </a:lnTo>
                  <a:lnTo>
                    <a:pt x="518384" y="287020"/>
                  </a:lnTo>
                  <a:lnTo>
                    <a:pt x="486672" y="383540"/>
                  </a:lnTo>
                  <a:close/>
                </a:path>
                <a:path w="885824" h="659129">
                  <a:moveTo>
                    <a:pt x="604841" y="383540"/>
                  </a:moveTo>
                  <a:lnTo>
                    <a:pt x="597223" y="383540"/>
                  </a:lnTo>
                  <a:lnTo>
                    <a:pt x="628935" y="287020"/>
                  </a:lnTo>
                  <a:lnTo>
                    <a:pt x="636553" y="287020"/>
                  </a:lnTo>
                  <a:lnTo>
                    <a:pt x="604841" y="383540"/>
                  </a:lnTo>
                  <a:close/>
                </a:path>
                <a:path w="885824" h="659129">
                  <a:moveTo>
                    <a:pt x="677124" y="391160"/>
                  </a:moveTo>
                  <a:lnTo>
                    <a:pt x="167775" y="391160"/>
                  </a:lnTo>
                  <a:lnTo>
                    <a:pt x="167775" y="383540"/>
                  </a:lnTo>
                  <a:lnTo>
                    <a:pt x="677124" y="383540"/>
                  </a:lnTo>
                  <a:lnTo>
                    <a:pt x="677124" y="391160"/>
                  </a:lnTo>
                  <a:close/>
                </a:path>
                <a:path w="885824" h="659129">
                  <a:moveTo>
                    <a:pt x="218267" y="487680"/>
                  </a:moveTo>
                  <a:lnTo>
                    <a:pt x="210472" y="487680"/>
                  </a:lnTo>
                  <a:lnTo>
                    <a:pt x="241653" y="391160"/>
                  </a:lnTo>
                  <a:lnTo>
                    <a:pt x="249448" y="391160"/>
                  </a:lnTo>
                  <a:lnTo>
                    <a:pt x="218267" y="487680"/>
                  </a:lnTo>
                  <a:close/>
                </a:path>
                <a:path w="885824" h="659129">
                  <a:moveTo>
                    <a:pt x="328818" y="487680"/>
                  </a:moveTo>
                  <a:lnTo>
                    <a:pt x="321200" y="487680"/>
                  </a:lnTo>
                  <a:lnTo>
                    <a:pt x="352381" y="391160"/>
                  </a:lnTo>
                  <a:lnTo>
                    <a:pt x="359999" y="391160"/>
                  </a:lnTo>
                  <a:lnTo>
                    <a:pt x="328818" y="487680"/>
                  </a:lnTo>
                  <a:close/>
                </a:path>
                <a:path w="885824" h="659129">
                  <a:moveTo>
                    <a:pt x="453010" y="487680"/>
                  </a:moveTo>
                  <a:lnTo>
                    <a:pt x="445215" y="487680"/>
                  </a:lnTo>
                  <a:lnTo>
                    <a:pt x="476573" y="391160"/>
                  </a:lnTo>
                  <a:lnTo>
                    <a:pt x="484191" y="391160"/>
                  </a:lnTo>
                  <a:lnTo>
                    <a:pt x="453010" y="487680"/>
                  </a:lnTo>
                  <a:close/>
                </a:path>
                <a:path w="885824" h="659129">
                  <a:moveTo>
                    <a:pt x="571179" y="487680"/>
                  </a:moveTo>
                  <a:lnTo>
                    <a:pt x="563561" y="487680"/>
                  </a:lnTo>
                  <a:lnTo>
                    <a:pt x="594742" y="391160"/>
                  </a:lnTo>
                  <a:lnTo>
                    <a:pt x="602538" y="391160"/>
                  </a:lnTo>
                  <a:lnTo>
                    <a:pt x="571179" y="487680"/>
                  </a:lnTo>
                  <a:close/>
                </a:path>
                <a:path w="885824" h="659129">
                  <a:moveTo>
                    <a:pt x="308089" y="551180"/>
                  </a:moveTo>
                  <a:lnTo>
                    <a:pt x="301180" y="548640"/>
                  </a:lnTo>
                  <a:lnTo>
                    <a:pt x="318719" y="494030"/>
                  </a:lnTo>
                  <a:lnTo>
                    <a:pt x="126672" y="494030"/>
                  </a:lnTo>
                  <a:lnTo>
                    <a:pt x="126672" y="487680"/>
                  </a:lnTo>
                  <a:lnTo>
                    <a:pt x="636022" y="487680"/>
                  </a:lnTo>
                  <a:lnTo>
                    <a:pt x="636022" y="495300"/>
                  </a:lnTo>
                  <a:lnTo>
                    <a:pt x="326337" y="495300"/>
                  </a:lnTo>
                  <a:lnTo>
                    <a:pt x="308089" y="551180"/>
                  </a:lnTo>
                  <a:close/>
                </a:path>
                <a:path w="885824" h="659129">
                  <a:moveTo>
                    <a:pt x="197361" y="551180"/>
                  </a:moveTo>
                  <a:lnTo>
                    <a:pt x="190452" y="548640"/>
                  </a:lnTo>
                  <a:lnTo>
                    <a:pt x="207991" y="494030"/>
                  </a:lnTo>
                  <a:lnTo>
                    <a:pt x="215786" y="494030"/>
                  </a:lnTo>
                  <a:lnTo>
                    <a:pt x="197361" y="551180"/>
                  </a:lnTo>
                  <a:close/>
                </a:path>
                <a:path w="885824" h="659129">
                  <a:moveTo>
                    <a:pt x="432282" y="551180"/>
                  </a:moveTo>
                  <a:lnTo>
                    <a:pt x="425373" y="548640"/>
                  </a:lnTo>
                  <a:lnTo>
                    <a:pt x="442912" y="495300"/>
                  </a:lnTo>
                  <a:lnTo>
                    <a:pt x="450530" y="495300"/>
                  </a:lnTo>
                  <a:lnTo>
                    <a:pt x="432282" y="551180"/>
                  </a:lnTo>
                  <a:close/>
                </a:path>
                <a:path w="885824" h="659129">
                  <a:moveTo>
                    <a:pt x="550451" y="551180"/>
                  </a:moveTo>
                  <a:lnTo>
                    <a:pt x="543542" y="548640"/>
                  </a:lnTo>
                  <a:lnTo>
                    <a:pt x="561081" y="495300"/>
                  </a:lnTo>
                  <a:lnTo>
                    <a:pt x="568876" y="495300"/>
                  </a:lnTo>
                  <a:lnTo>
                    <a:pt x="550451" y="551180"/>
                  </a:lnTo>
                  <a:close/>
                </a:path>
                <a:path w="885824" h="659129">
                  <a:moveTo>
                    <a:pt x="885825" y="659130"/>
                  </a:moveTo>
                  <a:lnTo>
                    <a:pt x="76003" y="659130"/>
                  </a:lnTo>
                  <a:lnTo>
                    <a:pt x="88228" y="591820"/>
                  </a:lnTo>
                  <a:lnTo>
                    <a:pt x="95491" y="591820"/>
                  </a:lnTo>
                  <a:lnTo>
                    <a:pt x="84684" y="651510"/>
                  </a:lnTo>
                  <a:lnTo>
                    <a:pt x="885239" y="651510"/>
                  </a:lnTo>
                  <a:lnTo>
                    <a:pt x="885825" y="65913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2900159" y="-74036"/>
            <a:ext cx="12475845" cy="1351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700" i="0" spc="170" dirty="0">
                <a:latin typeface="Cambria"/>
                <a:cs typeface="Cambria"/>
              </a:rPr>
              <a:t>Trámites</a:t>
            </a:r>
            <a:r>
              <a:rPr sz="8700" i="0" spc="-20" dirty="0">
                <a:latin typeface="Cambria"/>
                <a:cs typeface="Cambria"/>
              </a:rPr>
              <a:t> </a:t>
            </a:r>
            <a:r>
              <a:rPr sz="8700" i="0" spc="125" dirty="0">
                <a:latin typeface="Cambria"/>
                <a:cs typeface="Cambria"/>
              </a:rPr>
              <a:t>administrativos</a:t>
            </a:r>
            <a:endParaRPr sz="8700">
              <a:latin typeface="Cambria"/>
              <a:cs typeface="Cambri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779163" y="897513"/>
            <a:ext cx="12717780" cy="1351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700" i="1" spc="350" dirty="0">
                <a:latin typeface="Times New Roman"/>
                <a:cs typeface="Times New Roman"/>
              </a:rPr>
              <a:t>Administrative</a:t>
            </a:r>
            <a:r>
              <a:rPr sz="8700" i="1" spc="-245" dirty="0">
                <a:latin typeface="Times New Roman"/>
                <a:cs typeface="Times New Roman"/>
              </a:rPr>
              <a:t> </a:t>
            </a:r>
            <a:r>
              <a:rPr sz="8700" i="1" spc="210" dirty="0">
                <a:latin typeface="Times New Roman"/>
                <a:cs typeface="Times New Roman"/>
              </a:rPr>
              <a:t>procedures</a:t>
            </a:r>
            <a:endParaRPr sz="8700">
              <a:latin typeface="Times New Roman"/>
              <a:cs typeface="Times New Roman"/>
            </a:endParaRPr>
          </a:p>
        </p:txBody>
      </p:sp>
      <p:pic>
        <p:nvPicPr>
          <p:cNvPr id="17" name="object 1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42426" y="2597738"/>
            <a:ext cx="16051656" cy="668019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1296591" y="2193639"/>
            <a:ext cx="15950565" cy="7373620"/>
          </a:xfrm>
          <a:prstGeom prst="rect">
            <a:avLst/>
          </a:prstGeom>
        </p:spPr>
        <p:txBody>
          <a:bodyPr vert="horz" wrap="square" lIns="0" tIns="335915" rIns="0" bIns="0" rtlCol="0">
            <a:spAutoFit/>
          </a:bodyPr>
          <a:lstStyle/>
          <a:p>
            <a:pPr marL="373380">
              <a:lnSpc>
                <a:spcPct val="100000"/>
              </a:lnSpc>
              <a:spcBef>
                <a:spcPts val="2645"/>
              </a:spcBef>
            </a:pPr>
            <a:r>
              <a:rPr sz="4800" spc="-380" dirty="0">
                <a:latin typeface="Arial Black"/>
                <a:cs typeface="Arial Black"/>
              </a:rPr>
              <a:t>Sólo</a:t>
            </a:r>
            <a:r>
              <a:rPr sz="4800" spc="-320" dirty="0">
                <a:latin typeface="Arial Black"/>
                <a:cs typeface="Arial Black"/>
              </a:rPr>
              <a:t> </a:t>
            </a:r>
            <a:r>
              <a:rPr sz="4800" spc="-254" dirty="0">
                <a:latin typeface="Arial Black"/>
                <a:cs typeface="Arial Black"/>
              </a:rPr>
              <a:t>estudiantes</a:t>
            </a:r>
            <a:r>
              <a:rPr sz="4800" spc="-315" dirty="0">
                <a:latin typeface="Arial Black"/>
                <a:cs typeface="Arial Black"/>
              </a:rPr>
              <a:t> </a:t>
            </a:r>
            <a:r>
              <a:rPr sz="4800" spc="-350" dirty="0">
                <a:latin typeface="Arial Black"/>
                <a:cs typeface="Arial Black"/>
              </a:rPr>
              <a:t>Erasmus</a:t>
            </a:r>
            <a:r>
              <a:rPr sz="4800" spc="-320" dirty="0">
                <a:latin typeface="Arial Black"/>
                <a:cs typeface="Arial Black"/>
              </a:rPr>
              <a:t> </a:t>
            </a:r>
            <a:r>
              <a:rPr sz="4800" spc="640" dirty="0">
                <a:latin typeface="Arial Black"/>
                <a:cs typeface="Arial Black"/>
              </a:rPr>
              <a:t>/</a:t>
            </a:r>
            <a:r>
              <a:rPr sz="4800" spc="-315" dirty="0">
                <a:latin typeface="Arial Black"/>
                <a:cs typeface="Arial Black"/>
              </a:rPr>
              <a:t> </a:t>
            </a:r>
            <a:r>
              <a:rPr sz="4800" b="1" i="1" dirty="0">
                <a:latin typeface="Trebuchet MS"/>
                <a:cs typeface="Trebuchet MS"/>
              </a:rPr>
              <a:t>Only</a:t>
            </a:r>
            <a:r>
              <a:rPr sz="4800" b="1" i="1" spc="-165" dirty="0">
                <a:latin typeface="Trebuchet MS"/>
                <a:cs typeface="Trebuchet MS"/>
              </a:rPr>
              <a:t> </a:t>
            </a:r>
            <a:r>
              <a:rPr sz="4800" b="1" i="1" dirty="0">
                <a:latin typeface="Trebuchet MS"/>
                <a:cs typeface="Trebuchet MS"/>
              </a:rPr>
              <a:t>Erasmus</a:t>
            </a:r>
            <a:r>
              <a:rPr sz="4800" b="1" i="1" spc="-160" dirty="0">
                <a:latin typeface="Trebuchet MS"/>
                <a:cs typeface="Trebuchet MS"/>
              </a:rPr>
              <a:t> </a:t>
            </a:r>
            <a:r>
              <a:rPr sz="4800" b="1" i="1" spc="-10" dirty="0">
                <a:latin typeface="Trebuchet MS"/>
                <a:cs typeface="Trebuchet MS"/>
              </a:rPr>
              <a:t>students</a:t>
            </a:r>
            <a:endParaRPr sz="4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490"/>
              </a:spcBef>
            </a:pPr>
            <a:r>
              <a:rPr sz="4700" b="1" spc="50" dirty="0">
                <a:solidFill>
                  <a:srgbClr val="9D6D8B"/>
                </a:solidFill>
                <a:latin typeface="Trebuchet MS"/>
                <a:cs typeface="Trebuchet MS"/>
              </a:rPr>
              <a:t>Al</a:t>
            </a:r>
            <a:r>
              <a:rPr sz="4700" b="1" spc="-21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spc="-25" dirty="0">
                <a:solidFill>
                  <a:srgbClr val="9D6D8B"/>
                </a:solidFill>
                <a:latin typeface="Trebuchet MS"/>
                <a:cs typeface="Trebuchet MS"/>
              </a:rPr>
              <a:t>inicio</a:t>
            </a:r>
            <a:r>
              <a:rPr sz="4700" b="1" spc="-21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spc="65" dirty="0">
                <a:solidFill>
                  <a:srgbClr val="9D6D8B"/>
                </a:solidFill>
                <a:latin typeface="Trebuchet MS"/>
                <a:cs typeface="Trebuchet MS"/>
              </a:rPr>
              <a:t>de</a:t>
            </a:r>
            <a:r>
              <a:rPr sz="4700" b="1" spc="-21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spc="120" dirty="0">
                <a:solidFill>
                  <a:srgbClr val="9D6D8B"/>
                </a:solidFill>
                <a:latin typeface="Trebuchet MS"/>
                <a:cs typeface="Trebuchet MS"/>
              </a:rPr>
              <a:t>la</a:t>
            </a:r>
            <a:r>
              <a:rPr sz="4700" b="1" spc="-21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dirty="0">
                <a:solidFill>
                  <a:srgbClr val="9D6D8B"/>
                </a:solidFill>
                <a:latin typeface="Trebuchet MS"/>
                <a:cs typeface="Trebuchet MS"/>
              </a:rPr>
              <a:t>movilidad</a:t>
            </a:r>
            <a:r>
              <a:rPr sz="4700" b="1" spc="-204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spc="585" dirty="0">
                <a:solidFill>
                  <a:srgbClr val="9D6D8B"/>
                </a:solidFill>
                <a:latin typeface="Trebuchet MS"/>
                <a:cs typeface="Trebuchet MS"/>
              </a:rPr>
              <a:t>/</a:t>
            </a:r>
            <a:r>
              <a:rPr sz="4700" b="1" spc="-21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i="1" dirty="0">
                <a:solidFill>
                  <a:srgbClr val="9D6D8B"/>
                </a:solidFill>
                <a:latin typeface="Trebuchet MS"/>
                <a:cs typeface="Trebuchet MS"/>
              </a:rPr>
              <a:t>At</a:t>
            </a:r>
            <a:r>
              <a:rPr sz="4700" b="1" i="1" spc="-21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i="1" spc="-140" dirty="0">
                <a:solidFill>
                  <a:srgbClr val="9D6D8B"/>
                </a:solidFill>
                <a:latin typeface="Trebuchet MS"/>
                <a:cs typeface="Trebuchet MS"/>
              </a:rPr>
              <a:t>the</a:t>
            </a:r>
            <a:r>
              <a:rPr sz="4700" b="1" i="1" spc="-21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i="1" dirty="0">
                <a:solidFill>
                  <a:srgbClr val="9D6D8B"/>
                </a:solidFill>
                <a:latin typeface="Trebuchet MS"/>
                <a:cs typeface="Trebuchet MS"/>
              </a:rPr>
              <a:t>beginning</a:t>
            </a:r>
            <a:r>
              <a:rPr sz="4700" b="1" i="1" spc="-204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i="1" spc="-125" dirty="0">
                <a:solidFill>
                  <a:srgbClr val="9D6D8B"/>
                </a:solidFill>
                <a:latin typeface="Trebuchet MS"/>
                <a:cs typeface="Trebuchet MS"/>
              </a:rPr>
              <a:t>of</a:t>
            </a:r>
            <a:r>
              <a:rPr sz="4700" b="1" i="1" spc="-21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i="1" spc="-140" dirty="0">
                <a:solidFill>
                  <a:srgbClr val="9D6D8B"/>
                </a:solidFill>
                <a:latin typeface="Trebuchet MS"/>
                <a:cs typeface="Trebuchet MS"/>
              </a:rPr>
              <a:t>the</a:t>
            </a:r>
            <a:r>
              <a:rPr sz="4700" b="1" i="1" spc="-21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i="1" spc="-85" dirty="0">
                <a:solidFill>
                  <a:srgbClr val="9D6D8B"/>
                </a:solidFill>
                <a:latin typeface="Trebuchet MS"/>
                <a:cs typeface="Trebuchet MS"/>
              </a:rPr>
              <a:t>mobility</a:t>
            </a:r>
            <a:endParaRPr sz="4700" dirty="0">
              <a:latin typeface="Trebuchet MS"/>
              <a:cs typeface="Trebuchet MS"/>
            </a:endParaRPr>
          </a:p>
          <a:p>
            <a:pPr marL="780415">
              <a:lnSpc>
                <a:spcPct val="100000"/>
              </a:lnSpc>
              <a:spcBef>
                <a:spcPts val="810"/>
              </a:spcBef>
            </a:pPr>
            <a:r>
              <a:rPr sz="3650" b="1" dirty="0">
                <a:latin typeface="Trebuchet MS"/>
                <a:cs typeface="Trebuchet MS"/>
              </a:rPr>
              <a:t>Certificado</a:t>
            </a:r>
            <a:r>
              <a:rPr sz="3650" b="1" spc="-120" dirty="0">
                <a:latin typeface="Trebuchet MS"/>
                <a:cs typeface="Trebuchet MS"/>
              </a:rPr>
              <a:t> </a:t>
            </a:r>
            <a:r>
              <a:rPr sz="3650" b="1" spc="50" dirty="0">
                <a:latin typeface="Trebuchet MS"/>
                <a:cs typeface="Trebuchet MS"/>
              </a:rPr>
              <a:t>de</a:t>
            </a:r>
            <a:r>
              <a:rPr sz="3650" b="1" spc="-120" dirty="0">
                <a:latin typeface="Trebuchet MS"/>
                <a:cs typeface="Trebuchet MS"/>
              </a:rPr>
              <a:t> </a:t>
            </a:r>
            <a:r>
              <a:rPr sz="3650" b="1" spc="125" dirty="0">
                <a:latin typeface="Trebuchet MS"/>
                <a:cs typeface="Trebuchet MS"/>
              </a:rPr>
              <a:t>llegada</a:t>
            </a:r>
            <a:r>
              <a:rPr sz="3650" b="1" spc="-40" dirty="0">
                <a:latin typeface="Trebuchet MS"/>
                <a:cs typeface="Trebuchet MS"/>
              </a:rPr>
              <a:t> </a:t>
            </a:r>
            <a:r>
              <a:rPr sz="3650" spc="155" dirty="0">
                <a:latin typeface="Trebuchet MS"/>
                <a:cs typeface="Trebuchet MS"/>
              </a:rPr>
              <a:t>-</a:t>
            </a:r>
            <a:r>
              <a:rPr sz="3650" dirty="0">
                <a:latin typeface="Trebuchet MS"/>
                <a:cs typeface="Trebuchet MS"/>
              </a:rPr>
              <a:t>&gt;</a:t>
            </a:r>
            <a:r>
              <a:rPr sz="3650" spc="-40" dirty="0">
                <a:latin typeface="Trebuchet MS"/>
                <a:cs typeface="Trebuchet MS"/>
              </a:rPr>
              <a:t> </a:t>
            </a:r>
            <a:r>
              <a:rPr sz="3650" dirty="0">
                <a:latin typeface="Trebuchet MS"/>
                <a:cs typeface="Trebuchet MS"/>
              </a:rPr>
              <a:t>en</a:t>
            </a:r>
            <a:r>
              <a:rPr sz="3650" spc="-40" dirty="0">
                <a:latin typeface="Trebuchet MS"/>
                <a:cs typeface="Trebuchet MS"/>
              </a:rPr>
              <a:t> </a:t>
            </a:r>
            <a:r>
              <a:rPr sz="3650" spc="-10" dirty="0">
                <a:latin typeface="Trebuchet MS"/>
                <a:cs typeface="Trebuchet MS"/>
              </a:rPr>
              <a:t>persona</a:t>
            </a:r>
            <a:endParaRPr sz="3650" dirty="0">
              <a:latin typeface="Trebuchet MS"/>
              <a:cs typeface="Trebuchet MS"/>
            </a:endParaRPr>
          </a:p>
          <a:p>
            <a:pPr marL="742950">
              <a:lnSpc>
                <a:spcPct val="100000"/>
              </a:lnSpc>
              <a:spcBef>
                <a:spcPts val="795"/>
              </a:spcBef>
            </a:pPr>
            <a:r>
              <a:rPr sz="3650" i="1" spc="-225" dirty="0">
                <a:latin typeface="Trebuchet MS"/>
                <a:cs typeface="Trebuchet MS"/>
              </a:rPr>
              <a:t>Arrival</a:t>
            </a:r>
            <a:r>
              <a:rPr sz="3650" i="1" spc="-90" dirty="0">
                <a:latin typeface="Trebuchet MS"/>
                <a:cs typeface="Trebuchet MS"/>
              </a:rPr>
              <a:t> </a:t>
            </a:r>
            <a:r>
              <a:rPr sz="3650" i="1" spc="-114" dirty="0">
                <a:latin typeface="Trebuchet MS"/>
                <a:cs typeface="Trebuchet MS"/>
              </a:rPr>
              <a:t>certificate</a:t>
            </a:r>
            <a:r>
              <a:rPr sz="3650" i="1" spc="-95" dirty="0">
                <a:latin typeface="Trebuchet MS"/>
                <a:cs typeface="Trebuchet MS"/>
              </a:rPr>
              <a:t> </a:t>
            </a:r>
            <a:r>
              <a:rPr sz="3650" i="1" spc="155" dirty="0">
                <a:latin typeface="Trebuchet MS"/>
                <a:cs typeface="Trebuchet MS"/>
              </a:rPr>
              <a:t>-</a:t>
            </a:r>
            <a:r>
              <a:rPr sz="3650" i="1" dirty="0">
                <a:latin typeface="Trebuchet MS"/>
                <a:cs typeface="Trebuchet MS"/>
              </a:rPr>
              <a:t>&gt;</a:t>
            </a:r>
            <a:r>
              <a:rPr sz="3650" i="1" spc="-90" dirty="0">
                <a:latin typeface="Trebuchet MS"/>
                <a:cs typeface="Trebuchet MS"/>
              </a:rPr>
              <a:t> </a:t>
            </a:r>
            <a:r>
              <a:rPr sz="3650" i="1" spc="-225" dirty="0">
                <a:latin typeface="Trebuchet MS"/>
                <a:cs typeface="Trebuchet MS"/>
              </a:rPr>
              <a:t>in</a:t>
            </a:r>
            <a:r>
              <a:rPr sz="3650" i="1" spc="-90" dirty="0">
                <a:latin typeface="Trebuchet MS"/>
                <a:cs typeface="Trebuchet MS"/>
              </a:rPr>
              <a:t> </a:t>
            </a:r>
            <a:r>
              <a:rPr sz="3650" i="1" spc="-10" dirty="0">
                <a:latin typeface="Trebuchet MS"/>
                <a:cs typeface="Trebuchet MS"/>
              </a:rPr>
              <a:t>person</a:t>
            </a:r>
            <a:endParaRPr sz="3650" dirty="0">
              <a:latin typeface="Trebuchet MS"/>
              <a:cs typeface="Trebuchet MS"/>
            </a:endParaRPr>
          </a:p>
          <a:p>
            <a:pPr marL="780415">
              <a:lnSpc>
                <a:spcPct val="100000"/>
              </a:lnSpc>
              <a:spcBef>
                <a:spcPts val="795"/>
              </a:spcBef>
            </a:pPr>
            <a:r>
              <a:rPr sz="3650" b="1" spc="75" dirty="0">
                <a:latin typeface="Trebuchet MS"/>
                <a:cs typeface="Trebuchet MS"/>
              </a:rPr>
              <a:t>Matrícula</a:t>
            </a:r>
            <a:r>
              <a:rPr sz="3650" b="1" spc="-260" dirty="0">
                <a:latin typeface="Trebuchet MS"/>
                <a:cs typeface="Trebuchet MS"/>
              </a:rPr>
              <a:t> </a:t>
            </a:r>
            <a:r>
              <a:rPr sz="3650" spc="155" dirty="0">
                <a:latin typeface="Trebuchet MS"/>
                <a:cs typeface="Trebuchet MS"/>
              </a:rPr>
              <a:t>-</a:t>
            </a:r>
            <a:r>
              <a:rPr sz="3650" dirty="0">
                <a:latin typeface="Trebuchet MS"/>
                <a:cs typeface="Trebuchet MS"/>
              </a:rPr>
              <a:t>&gt;</a:t>
            </a:r>
            <a:r>
              <a:rPr sz="3650" spc="-180" dirty="0">
                <a:latin typeface="Trebuchet MS"/>
                <a:cs typeface="Trebuchet MS"/>
              </a:rPr>
              <a:t> </a:t>
            </a:r>
            <a:r>
              <a:rPr sz="3650" spc="-25" dirty="0">
                <a:latin typeface="Trebuchet MS"/>
                <a:cs typeface="Trebuchet MS"/>
              </a:rPr>
              <a:t>por</a:t>
            </a:r>
            <a:r>
              <a:rPr sz="3650" spc="-175" dirty="0">
                <a:latin typeface="Trebuchet MS"/>
                <a:cs typeface="Trebuchet MS"/>
              </a:rPr>
              <a:t> </a:t>
            </a:r>
            <a:r>
              <a:rPr sz="3650" spc="-100" dirty="0">
                <a:latin typeface="Trebuchet MS"/>
                <a:cs typeface="Trebuchet MS"/>
              </a:rPr>
              <a:t>email</a:t>
            </a:r>
            <a:r>
              <a:rPr sz="3650" spc="-175" dirty="0">
                <a:latin typeface="Trebuchet MS"/>
                <a:cs typeface="Trebuchet MS"/>
              </a:rPr>
              <a:t> </a:t>
            </a:r>
            <a:r>
              <a:rPr sz="3650" dirty="0">
                <a:latin typeface="Trebuchet MS"/>
                <a:cs typeface="Trebuchet MS"/>
              </a:rPr>
              <a:t>o</a:t>
            </a:r>
            <a:r>
              <a:rPr sz="3650" spc="-180" dirty="0">
                <a:latin typeface="Trebuchet MS"/>
                <a:cs typeface="Trebuchet MS"/>
              </a:rPr>
              <a:t> </a:t>
            </a:r>
            <a:r>
              <a:rPr sz="3650" dirty="0">
                <a:latin typeface="Trebuchet MS"/>
                <a:cs typeface="Trebuchet MS"/>
              </a:rPr>
              <a:t>en</a:t>
            </a:r>
            <a:r>
              <a:rPr sz="3650" spc="-175" dirty="0">
                <a:latin typeface="Trebuchet MS"/>
                <a:cs typeface="Trebuchet MS"/>
              </a:rPr>
              <a:t> </a:t>
            </a:r>
            <a:r>
              <a:rPr sz="3650" spc="-10" dirty="0">
                <a:latin typeface="Trebuchet MS"/>
                <a:cs typeface="Trebuchet MS"/>
              </a:rPr>
              <a:t>persona</a:t>
            </a:r>
            <a:r>
              <a:rPr sz="3650" spc="-180" dirty="0">
                <a:latin typeface="Trebuchet MS"/>
                <a:cs typeface="Trebuchet MS"/>
              </a:rPr>
              <a:t> </a:t>
            </a:r>
            <a:r>
              <a:rPr sz="3650" spc="-70" dirty="0">
                <a:latin typeface="Trebuchet MS"/>
                <a:cs typeface="Trebuchet MS"/>
              </a:rPr>
              <a:t>(solo</a:t>
            </a:r>
            <a:r>
              <a:rPr sz="3650" spc="-175" dirty="0">
                <a:latin typeface="Trebuchet MS"/>
                <a:cs typeface="Trebuchet MS"/>
              </a:rPr>
              <a:t> </a:t>
            </a:r>
            <a:r>
              <a:rPr sz="3650" dirty="0">
                <a:latin typeface="Trebuchet MS"/>
                <a:cs typeface="Trebuchet MS"/>
              </a:rPr>
              <a:t>con</a:t>
            </a:r>
            <a:r>
              <a:rPr sz="3650" spc="-180" dirty="0">
                <a:latin typeface="Trebuchet MS"/>
                <a:cs typeface="Trebuchet MS"/>
              </a:rPr>
              <a:t> </a:t>
            </a:r>
            <a:r>
              <a:rPr sz="3650" spc="-10" dirty="0">
                <a:latin typeface="Trebuchet MS"/>
                <a:cs typeface="Trebuchet MS"/>
              </a:rPr>
              <a:t>cita</a:t>
            </a:r>
            <a:r>
              <a:rPr sz="3650" spc="-175" dirty="0">
                <a:latin typeface="Trebuchet MS"/>
                <a:cs typeface="Trebuchet MS"/>
              </a:rPr>
              <a:t> </a:t>
            </a:r>
            <a:r>
              <a:rPr sz="3650" spc="-10" dirty="0">
                <a:latin typeface="Trebuchet MS"/>
                <a:cs typeface="Trebuchet MS"/>
              </a:rPr>
              <a:t>previa)</a:t>
            </a:r>
            <a:endParaRPr sz="3650" dirty="0">
              <a:latin typeface="Trebuchet MS"/>
              <a:cs typeface="Trebuchet MS"/>
            </a:endParaRPr>
          </a:p>
          <a:p>
            <a:pPr marL="742950">
              <a:lnSpc>
                <a:spcPct val="100000"/>
              </a:lnSpc>
              <a:spcBef>
                <a:spcPts val="795"/>
              </a:spcBef>
            </a:pPr>
            <a:r>
              <a:rPr sz="3650" i="1" spc="-130" dirty="0">
                <a:latin typeface="Trebuchet MS"/>
                <a:cs typeface="Trebuchet MS"/>
              </a:rPr>
              <a:t>Registration</a:t>
            </a:r>
            <a:r>
              <a:rPr sz="3650" i="1" spc="-135" dirty="0">
                <a:latin typeface="Trebuchet MS"/>
                <a:cs typeface="Trebuchet MS"/>
              </a:rPr>
              <a:t> </a:t>
            </a:r>
            <a:r>
              <a:rPr sz="3650" i="1" spc="155" dirty="0">
                <a:latin typeface="Trebuchet MS"/>
                <a:cs typeface="Trebuchet MS"/>
              </a:rPr>
              <a:t>-</a:t>
            </a:r>
            <a:r>
              <a:rPr sz="3650" i="1" dirty="0">
                <a:latin typeface="Trebuchet MS"/>
                <a:cs typeface="Trebuchet MS"/>
              </a:rPr>
              <a:t>&gt;</a:t>
            </a:r>
            <a:r>
              <a:rPr sz="3650" i="1" spc="-120" dirty="0">
                <a:latin typeface="Trebuchet MS"/>
                <a:cs typeface="Trebuchet MS"/>
              </a:rPr>
              <a:t> </a:t>
            </a:r>
            <a:r>
              <a:rPr sz="3650" i="1" spc="-55" dirty="0">
                <a:latin typeface="Trebuchet MS"/>
                <a:cs typeface="Trebuchet MS"/>
              </a:rPr>
              <a:t>by</a:t>
            </a:r>
            <a:r>
              <a:rPr sz="3650" i="1" spc="-114" dirty="0">
                <a:latin typeface="Trebuchet MS"/>
                <a:cs typeface="Trebuchet MS"/>
              </a:rPr>
              <a:t> </a:t>
            </a:r>
            <a:r>
              <a:rPr sz="3650" i="1" spc="-145" dirty="0">
                <a:latin typeface="Trebuchet MS"/>
                <a:cs typeface="Trebuchet MS"/>
              </a:rPr>
              <a:t>email</a:t>
            </a:r>
            <a:r>
              <a:rPr sz="3650" i="1" spc="-114" dirty="0">
                <a:latin typeface="Trebuchet MS"/>
                <a:cs typeface="Trebuchet MS"/>
              </a:rPr>
              <a:t> </a:t>
            </a:r>
            <a:r>
              <a:rPr sz="3650" i="1" spc="-190" dirty="0">
                <a:latin typeface="Trebuchet MS"/>
                <a:cs typeface="Trebuchet MS"/>
              </a:rPr>
              <a:t>or</a:t>
            </a:r>
            <a:r>
              <a:rPr sz="3650" i="1" spc="-110" dirty="0">
                <a:latin typeface="Trebuchet MS"/>
                <a:cs typeface="Trebuchet MS"/>
              </a:rPr>
              <a:t> </a:t>
            </a:r>
            <a:r>
              <a:rPr sz="3650" i="1" spc="-225" dirty="0">
                <a:latin typeface="Trebuchet MS"/>
                <a:cs typeface="Trebuchet MS"/>
              </a:rPr>
              <a:t>in</a:t>
            </a:r>
            <a:r>
              <a:rPr sz="3650" i="1" spc="-114" dirty="0">
                <a:latin typeface="Trebuchet MS"/>
                <a:cs typeface="Trebuchet MS"/>
              </a:rPr>
              <a:t> </a:t>
            </a:r>
            <a:r>
              <a:rPr sz="3650" i="1" spc="-65" dirty="0">
                <a:latin typeface="Trebuchet MS"/>
                <a:cs typeface="Trebuchet MS"/>
              </a:rPr>
              <a:t>person</a:t>
            </a:r>
            <a:r>
              <a:rPr sz="3650" i="1" spc="-114" dirty="0">
                <a:latin typeface="Trebuchet MS"/>
                <a:cs typeface="Trebuchet MS"/>
              </a:rPr>
              <a:t> </a:t>
            </a:r>
            <a:r>
              <a:rPr sz="3650" i="1" spc="-140" dirty="0">
                <a:latin typeface="Trebuchet MS"/>
                <a:cs typeface="Trebuchet MS"/>
              </a:rPr>
              <a:t>(by</a:t>
            </a:r>
            <a:r>
              <a:rPr sz="3650" i="1" spc="-120" dirty="0">
                <a:latin typeface="Trebuchet MS"/>
                <a:cs typeface="Trebuchet MS"/>
              </a:rPr>
              <a:t> </a:t>
            </a:r>
            <a:r>
              <a:rPr sz="3650" i="1" spc="-114" dirty="0">
                <a:latin typeface="Trebuchet MS"/>
                <a:cs typeface="Trebuchet MS"/>
              </a:rPr>
              <a:t>appointment </a:t>
            </a:r>
            <a:r>
              <a:rPr sz="3650" i="1" spc="-10" dirty="0">
                <a:latin typeface="Trebuchet MS"/>
                <a:cs typeface="Trebuchet MS"/>
              </a:rPr>
              <a:t>only)</a:t>
            </a:r>
            <a:endParaRPr sz="3650" dirty="0">
              <a:latin typeface="Trebuchet MS"/>
              <a:cs typeface="Trebuchet MS"/>
            </a:endParaRPr>
          </a:p>
          <a:p>
            <a:pPr marL="742950" marR="240665" indent="1887855">
              <a:lnSpc>
                <a:spcPts val="5180"/>
              </a:lnSpc>
              <a:spcBef>
                <a:spcPts val="305"/>
              </a:spcBef>
            </a:pPr>
            <a:r>
              <a:rPr sz="3650" b="1" spc="110" dirty="0">
                <a:latin typeface="Trebuchet MS"/>
                <a:cs typeface="Trebuchet MS"/>
              </a:rPr>
              <a:t>Hasta</a:t>
            </a:r>
            <a:r>
              <a:rPr sz="3650" b="1" spc="-240" dirty="0">
                <a:latin typeface="Trebuchet MS"/>
                <a:cs typeface="Trebuchet MS"/>
              </a:rPr>
              <a:t> </a:t>
            </a:r>
            <a:r>
              <a:rPr sz="3650" b="1" spc="-30" dirty="0" err="1">
                <a:latin typeface="Trebuchet MS"/>
                <a:cs typeface="Trebuchet MS"/>
              </a:rPr>
              <a:t>el</a:t>
            </a:r>
            <a:r>
              <a:rPr sz="3650" b="1" spc="-200" dirty="0">
                <a:latin typeface="Trebuchet MS"/>
                <a:cs typeface="Trebuchet MS"/>
              </a:rPr>
              <a:t> </a:t>
            </a:r>
            <a:r>
              <a:rPr sz="3650" b="1" spc="-155" dirty="0">
                <a:latin typeface="Trebuchet MS"/>
                <a:cs typeface="Trebuchet MS"/>
              </a:rPr>
              <a:t>5</a:t>
            </a:r>
            <a:r>
              <a:rPr sz="3650" b="1" spc="50" dirty="0">
                <a:latin typeface="Trebuchet MS"/>
                <a:cs typeface="Trebuchet MS"/>
              </a:rPr>
              <a:t>de</a:t>
            </a:r>
            <a:r>
              <a:rPr sz="3650" b="1" spc="-200" dirty="0">
                <a:latin typeface="Trebuchet MS"/>
                <a:cs typeface="Trebuchet MS"/>
              </a:rPr>
              <a:t> </a:t>
            </a:r>
            <a:r>
              <a:rPr sz="3650" b="1" dirty="0">
                <a:latin typeface="Trebuchet MS"/>
                <a:cs typeface="Trebuchet MS"/>
              </a:rPr>
              <a:t>septiembre</a:t>
            </a:r>
            <a:r>
              <a:rPr sz="3650" dirty="0">
                <a:latin typeface="Trebuchet MS"/>
                <a:cs typeface="Trebuchet MS"/>
              </a:rPr>
              <a:t>/</a:t>
            </a:r>
            <a:r>
              <a:rPr sz="3650" spc="-125" dirty="0">
                <a:latin typeface="Trebuchet MS"/>
                <a:cs typeface="Trebuchet MS"/>
              </a:rPr>
              <a:t> </a:t>
            </a:r>
            <a:r>
              <a:rPr sz="3650" i="1" spc="-254" dirty="0">
                <a:latin typeface="Trebuchet MS"/>
                <a:cs typeface="Trebuchet MS"/>
              </a:rPr>
              <a:t>Until</a:t>
            </a:r>
            <a:r>
              <a:rPr sz="3650" i="1" spc="-105" dirty="0">
                <a:latin typeface="Trebuchet MS"/>
                <a:cs typeface="Trebuchet MS"/>
              </a:rPr>
              <a:t> </a:t>
            </a:r>
            <a:r>
              <a:rPr sz="3650" i="1" spc="-175" dirty="0">
                <a:latin typeface="Trebuchet MS"/>
                <a:cs typeface="Trebuchet MS"/>
              </a:rPr>
              <a:t>the</a:t>
            </a:r>
            <a:r>
              <a:rPr sz="3650" i="1" spc="-110" dirty="0">
                <a:latin typeface="Trebuchet MS"/>
                <a:cs typeface="Trebuchet MS"/>
              </a:rPr>
              <a:t> </a:t>
            </a:r>
            <a:r>
              <a:rPr sz="3650" i="1" spc="-140" dirty="0">
                <a:latin typeface="Trebuchet MS"/>
                <a:cs typeface="Trebuchet MS"/>
              </a:rPr>
              <a:t>5th</a:t>
            </a:r>
            <a:r>
              <a:rPr sz="3650" i="1" spc="-125" dirty="0">
                <a:latin typeface="Trebuchet MS"/>
                <a:cs typeface="Trebuchet MS"/>
              </a:rPr>
              <a:t> </a:t>
            </a:r>
            <a:r>
              <a:rPr sz="3650" i="1" spc="-30" dirty="0">
                <a:latin typeface="Trebuchet MS"/>
                <a:cs typeface="Trebuchet MS"/>
              </a:rPr>
              <a:t>of</a:t>
            </a:r>
            <a:r>
              <a:rPr sz="3650" i="1" spc="-125" dirty="0">
                <a:latin typeface="Trebuchet MS"/>
                <a:cs typeface="Trebuchet MS"/>
              </a:rPr>
              <a:t> </a:t>
            </a:r>
            <a:r>
              <a:rPr sz="3650" i="1" spc="-10" dirty="0">
                <a:latin typeface="Trebuchet MS"/>
                <a:cs typeface="Trebuchet MS"/>
              </a:rPr>
              <a:t>September </a:t>
            </a:r>
            <a:r>
              <a:rPr sz="3650" b="1" spc="145" dirty="0">
                <a:latin typeface="Trebuchet MS"/>
                <a:cs typeface="Trebuchet MS"/>
              </a:rPr>
              <a:t>Cambios</a:t>
            </a:r>
            <a:r>
              <a:rPr sz="3650" b="1" spc="-190" dirty="0">
                <a:latin typeface="Trebuchet MS"/>
                <a:cs typeface="Trebuchet MS"/>
              </a:rPr>
              <a:t> </a:t>
            </a:r>
            <a:r>
              <a:rPr sz="3650" b="1" spc="-65" dirty="0">
                <a:latin typeface="Trebuchet MS"/>
                <a:cs typeface="Trebuchet MS"/>
              </a:rPr>
              <a:t>en</a:t>
            </a:r>
            <a:r>
              <a:rPr sz="3650" b="1" spc="-185" dirty="0">
                <a:latin typeface="Trebuchet MS"/>
                <a:cs typeface="Trebuchet MS"/>
              </a:rPr>
              <a:t> </a:t>
            </a:r>
            <a:r>
              <a:rPr sz="3650" b="1" spc="-30" dirty="0">
                <a:latin typeface="Trebuchet MS"/>
                <a:cs typeface="Trebuchet MS"/>
              </a:rPr>
              <a:t>el</a:t>
            </a:r>
            <a:r>
              <a:rPr sz="3650" b="1" spc="-185" dirty="0">
                <a:latin typeface="Trebuchet MS"/>
                <a:cs typeface="Trebuchet MS"/>
              </a:rPr>
              <a:t> </a:t>
            </a:r>
            <a:r>
              <a:rPr sz="3650" b="1" dirty="0">
                <a:latin typeface="Trebuchet MS"/>
                <a:cs typeface="Trebuchet MS"/>
              </a:rPr>
              <a:t>Acuerdo</a:t>
            </a:r>
            <a:r>
              <a:rPr sz="3650" b="1" spc="-185" dirty="0">
                <a:latin typeface="Trebuchet MS"/>
                <a:cs typeface="Trebuchet MS"/>
              </a:rPr>
              <a:t> </a:t>
            </a:r>
            <a:r>
              <a:rPr sz="3650" b="1" spc="80" dirty="0">
                <a:latin typeface="Trebuchet MS"/>
                <a:cs typeface="Trebuchet MS"/>
              </a:rPr>
              <a:t>Académico</a:t>
            </a:r>
            <a:r>
              <a:rPr sz="3650" b="1" spc="-185" dirty="0">
                <a:latin typeface="Trebuchet MS"/>
                <a:cs typeface="Trebuchet MS"/>
              </a:rPr>
              <a:t> </a:t>
            </a:r>
            <a:r>
              <a:rPr sz="3650" b="1" spc="-165" dirty="0">
                <a:latin typeface="Trebuchet MS"/>
                <a:cs typeface="Trebuchet MS"/>
              </a:rPr>
              <a:t>y</a:t>
            </a:r>
            <a:r>
              <a:rPr sz="3650" b="1" spc="-185" dirty="0">
                <a:latin typeface="Trebuchet MS"/>
                <a:cs typeface="Trebuchet MS"/>
              </a:rPr>
              <a:t> </a:t>
            </a:r>
            <a:r>
              <a:rPr sz="3650" b="1" spc="-65" dirty="0">
                <a:latin typeface="Trebuchet MS"/>
                <a:cs typeface="Trebuchet MS"/>
              </a:rPr>
              <a:t>en</a:t>
            </a:r>
            <a:r>
              <a:rPr sz="3650" b="1" spc="-185" dirty="0">
                <a:latin typeface="Trebuchet MS"/>
                <a:cs typeface="Trebuchet MS"/>
              </a:rPr>
              <a:t> </a:t>
            </a:r>
            <a:r>
              <a:rPr sz="3650" b="1" spc="100" dirty="0">
                <a:latin typeface="Trebuchet MS"/>
                <a:cs typeface="Trebuchet MS"/>
              </a:rPr>
              <a:t>la</a:t>
            </a:r>
            <a:r>
              <a:rPr sz="3650" b="1" spc="-185" dirty="0">
                <a:latin typeface="Trebuchet MS"/>
                <a:cs typeface="Trebuchet MS"/>
              </a:rPr>
              <a:t> </a:t>
            </a:r>
            <a:r>
              <a:rPr sz="3650" b="1" dirty="0">
                <a:latin typeface="Trebuchet MS"/>
                <a:cs typeface="Trebuchet MS"/>
              </a:rPr>
              <a:t>matrícula</a:t>
            </a:r>
            <a:r>
              <a:rPr sz="3650" b="1" spc="-110" dirty="0">
                <a:latin typeface="Trebuchet MS"/>
                <a:cs typeface="Trebuchet MS"/>
              </a:rPr>
              <a:t> </a:t>
            </a:r>
            <a:r>
              <a:rPr sz="3650" spc="155" dirty="0">
                <a:latin typeface="Trebuchet MS"/>
                <a:cs typeface="Trebuchet MS"/>
              </a:rPr>
              <a:t>-</a:t>
            </a:r>
            <a:r>
              <a:rPr sz="3650" dirty="0">
                <a:latin typeface="Trebuchet MS"/>
                <a:cs typeface="Trebuchet MS"/>
              </a:rPr>
              <a:t>&gt;</a:t>
            </a:r>
            <a:r>
              <a:rPr sz="3650" spc="-110" dirty="0">
                <a:latin typeface="Trebuchet MS"/>
                <a:cs typeface="Trebuchet MS"/>
              </a:rPr>
              <a:t> </a:t>
            </a:r>
            <a:r>
              <a:rPr sz="3650" spc="-25" dirty="0">
                <a:latin typeface="Trebuchet MS"/>
                <a:cs typeface="Trebuchet MS"/>
              </a:rPr>
              <a:t>por</a:t>
            </a:r>
            <a:r>
              <a:rPr sz="3650" spc="-110" dirty="0">
                <a:latin typeface="Trebuchet MS"/>
                <a:cs typeface="Trebuchet MS"/>
              </a:rPr>
              <a:t> </a:t>
            </a:r>
            <a:r>
              <a:rPr sz="3650" spc="-20" dirty="0">
                <a:latin typeface="Trebuchet MS"/>
                <a:cs typeface="Trebuchet MS"/>
              </a:rPr>
              <a:t>email </a:t>
            </a:r>
            <a:r>
              <a:rPr sz="3650" i="1" spc="85" dirty="0">
                <a:latin typeface="Trebuchet MS"/>
                <a:cs typeface="Trebuchet MS"/>
              </a:rPr>
              <a:t>Changes</a:t>
            </a:r>
            <a:r>
              <a:rPr sz="3650" i="1" spc="-110" dirty="0">
                <a:latin typeface="Trebuchet MS"/>
                <a:cs typeface="Trebuchet MS"/>
              </a:rPr>
              <a:t> </a:t>
            </a:r>
            <a:r>
              <a:rPr sz="3650" i="1" spc="-225" dirty="0">
                <a:latin typeface="Trebuchet MS"/>
                <a:cs typeface="Trebuchet MS"/>
              </a:rPr>
              <a:t>in</a:t>
            </a:r>
            <a:r>
              <a:rPr sz="3650" i="1" spc="-100" dirty="0">
                <a:latin typeface="Trebuchet MS"/>
                <a:cs typeface="Trebuchet MS"/>
              </a:rPr>
              <a:t> </a:t>
            </a:r>
            <a:r>
              <a:rPr sz="3650" i="1" spc="-175" dirty="0">
                <a:latin typeface="Trebuchet MS"/>
                <a:cs typeface="Trebuchet MS"/>
              </a:rPr>
              <a:t>the</a:t>
            </a:r>
            <a:r>
              <a:rPr sz="3650" i="1" spc="-110" dirty="0">
                <a:latin typeface="Trebuchet MS"/>
                <a:cs typeface="Trebuchet MS"/>
              </a:rPr>
              <a:t> Learning</a:t>
            </a:r>
            <a:r>
              <a:rPr sz="3650" i="1" spc="-105" dirty="0">
                <a:latin typeface="Trebuchet MS"/>
                <a:cs typeface="Trebuchet MS"/>
              </a:rPr>
              <a:t> </a:t>
            </a:r>
            <a:r>
              <a:rPr sz="3650" i="1" spc="-80" dirty="0">
                <a:latin typeface="Trebuchet MS"/>
                <a:cs typeface="Trebuchet MS"/>
              </a:rPr>
              <a:t>Agreement</a:t>
            </a:r>
            <a:r>
              <a:rPr sz="3650" i="1" spc="-105" dirty="0">
                <a:latin typeface="Trebuchet MS"/>
                <a:cs typeface="Trebuchet MS"/>
              </a:rPr>
              <a:t> </a:t>
            </a:r>
            <a:r>
              <a:rPr sz="3650" i="1" dirty="0">
                <a:latin typeface="Trebuchet MS"/>
                <a:cs typeface="Trebuchet MS"/>
              </a:rPr>
              <a:t>and</a:t>
            </a:r>
            <a:r>
              <a:rPr sz="3650" i="1" spc="-110" dirty="0">
                <a:latin typeface="Trebuchet MS"/>
                <a:cs typeface="Trebuchet MS"/>
              </a:rPr>
              <a:t> </a:t>
            </a:r>
            <a:r>
              <a:rPr sz="3650" i="1" spc="-225" dirty="0">
                <a:latin typeface="Trebuchet MS"/>
                <a:cs typeface="Trebuchet MS"/>
              </a:rPr>
              <a:t>in</a:t>
            </a:r>
            <a:r>
              <a:rPr sz="3650" i="1" spc="-100" dirty="0">
                <a:latin typeface="Trebuchet MS"/>
                <a:cs typeface="Trebuchet MS"/>
              </a:rPr>
              <a:t> </a:t>
            </a:r>
            <a:r>
              <a:rPr sz="3650" i="1" spc="-175" dirty="0">
                <a:latin typeface="Trebuchet MS"/>
                <a:cs typeface="Trebuchet MS"/>
              </a:rPr>
              <a:t>the</a:t>
            </a:r>
            <a:r>
              <a:rPr sz="3650" i="1" spc="-110" dirty="0">
                <a:latin typeface="Trebuchet MS"/>
                <a:cs typeface="Trebuchet MS"/>
              </a:rPr>
              <a:t> </a:t>
            </a:r>
            <a:r>
              <a:rPr sz="3650" i="1" spc="-185" dirty="0">
                <a:latin typeface="Trebuchet MS"/>
                <a:cs typeface="Trebuchet MS"/>
              </a:rPr>
              <a:t>enrolment</a:t>
            </a:r>
            <a:r>
              <a:rPr sz="3650" i="1" spc="-105" dirty="0">
                <a:latin typeface="Trebuchet MS"/>
                <a:cs typeface="Trebuchet MS"/>
              </a:rPr>
              <a:t> </a:t>
            </a:r>
            <a:r>
              <a:rPr sz="3650" i="1" spc="-215" dirty="0">
                <a:latin typeface="Trebuchet MS"/>
                <a:cs typeface="Trebuchet MS"/>
              </a:rPr>
              <a:t>form</a:t>
            </a:r>
            <a:r>
              <a:rPr sz="3650" i="1" spc="-105" dirty="0">
                <a:latin typeface="Trebuchet MS"/>
                <a:cs typeface="Trebuchet MS"/>
              </a:rPr>
              <a:t> </a:t>
            </a:r>
            <a:r>
              <a:rPr sz="3650" i="1" spc="155" dirty="0">
                <a:latin typeface="Trebuchet MS"/>
                <a:cs typeface="Trebuchet MS"/>
              </a:rPr>
              <a:t>-</a:t>
            </a:r>
            <a:r>
              <a:rPr sz="3650" i="1" dirty="0">
                <a:latin typeface="Trebuchet MS"/>
                <a:cs typeface="Trebuchet MS"/>
              </a:rPr>
              <a:t>&gt;</a:t>
            </a:r>
            <a:r>
              <a:rPr sz="3650" i="1" spc="-110" dirty="0">
                <a:latin typeface="Trebuchet MS"/>
                <a:cs typeface="Trebuchet MS"/>
              </a:rPr>
              <a:t> </a:t>
            </a:r>
            <a:r>
              <a:rPr sz="3650" i="1" spc="-100" dirty="0">
                <a:latin typeface="Trebuchet MS"/>
                <a:cs typeface="Trebuchet MS"/>
              </a:rPr>
              <a:t>via</a:t>
            </a:r>
            <a:r>
              <a:rPr sz="3650" i="1" spc="-105" dirty="0">
                <a:latin typeface="Trebuchet MS"/>
                <a:cs typeface="Trebuchet MS"/>
              </a:rPr>
              <a:t> </a:t>
            </a:r>
            <a:r>
              <a:rPr sz="3650" i="1" spc="-20" dirty="0">
                <a:latin typeface="Trebuchet MS"/>
                <a:cs typeface="Trebuchet MS"/>
              </a:rPr>
              <a:t>email</a:t>
            </a:r>
            <a:endParaRPr sz="3650" dirty="0">
              <a:latin typeface="Trebuchet MS"/>
              <a:cs typeface="Trebuchet MS"/>
            </a:endParaRPr>
          </a:p>
          <a:p>
            <a:pPr marL="2630805">
              <a:lnSpc>
                <a:spcPct val="100000"/>
              </a:lnSpc>
              <a:spcBef>
                <a:spcPts val="475"/>
              </a:spcBef>
            </a:pPr>
            <a:r>
              <a:rPr sz="3650" b="1" spc="110" dirty="0">
                <a:latin typeface="Trebuchet MS"/>
                <a:cs typeface="Trebuchet MS"/>
              </a:rPr>
              <a:t>Hasta</a:t>
            </a:r>
            <a:r>
              <a:rPr sz="3650" b="1" spc="-275" dirty="0">
                <a:latin typeface="Trebuchet MS"/>
                <a:cs typeface="Trebuchet MS"/>
              </a:rPr>
              <a:t> </a:t>
            </a:r>
            <a:r>
              <a:rPr sz="3650" b="1" spc="-30" dirty="0" err="1">
                <a:latin typeface="Trebuchet MS"/>
                <a:cs typeface="Trebuchet MS"/>
              </a:rPr>
              <a:t>el</a:t>
            </a:r>
            <a:r>
              <a:rPr sz="3650" b="1" spc="-225" dirty="0">
                <a:latin typeface="Trebuchet MS"/>
                <a:cs typeface="Trebuchet MS"/>
              </a:rPr>
              <a:t> </a:t>
            </a:r>
            <a:r>
              <a:rPr sz="3650" b="1" spc="-170" dirty="0">
                <a:latin typeface="Trebuchet MS"/>
                <a:cs typeface="Trebuchet MS"/>
              </a:rPr>
              <a:t>2</a:t>
            </a:r>
            <a:r>
              <a:rPr sz="3650" b="1" spc="-185" dirty="0">
                <a:latin typeface="Trebuchet MS"/>
                <a:cs typeface="Trebuchet MS"/>
              </a:rPr>
              <a:t> </a:t>
            </a:r>
            <a:r>
              <a:rPr sz="3650" b="1" spc="50" dirty="0">
                <a:latin typeface="Trebuchet MS"/>
                <a:cs typeface="Trebuchet MS"/>
              </a:rPr>
              <a:t>de</a:t>
            </a:r>
            <a:r>
              <a:rPr sz="3650" b="1" spc="-210" dirty="0">
                <a:latin typeface="Trebuchet MS"/>
                <a:cs typeface="Trebuchet MS"/>
              </a:rPr>
              <a:t> </a:t>
            </a:r>
            <a:r>
              <a:rPr lang="es-ES" sz="3650" b="1" spc="-210" dirty="0">
                <a:latin typeface="Trebuchet MS"/>
                <a:cs typeface="Trebuchet MS"/>
              </a:rPr>
              <a:t>octubre</a:t>
            </a:r>
            <a:r>
              <a:rPr sz="3650" dirty="0">
                <a:latin typeface="Trebuchet MS"/>
                <a:cs typeface="Trebuchet MS"/>
              </a:rPr>
              <a:t>/</a:t>
            </a:r>
            <a:r>
              <a:rPr sz="3650" spc="-135" dirty="0">
                <a:latin typeface="Trebuchet MS"/>
                <a:cs typeface="Trebuchet MS"/>
              </a:rPr>
              <a:t> </a:t>
            </a:r>
            <a:r>
              <a:rPr sz="3650" i="1" spc="-254" dirty="0">
                <a:latin typeface="Trebuchet MS"/>
                <a:cs typeface="Trebuchet MS"/>
              </a:rPr>
              <a:t>Until</a:t>
            </a:r>
            <a:r>
              <a:rPr sz="3650" i="1" spc="-105" dirty="0">
                <a:latin typeface="Trebuchet MS"/>
                <a:cs typeface="Trebuchet MS"/>
              </a:rPr>
              <a:t> </a:t>
            </a:r>
            <a:r>
              <a:rPr sz="3650" i="1" spc="-175" dirty="0">
                <a:latin typeface="Trebuchet MS"/>
                <a:cs typeface="Trebuchet MS"/>
              </a:rPr>
              <a:t>the</a:t>
            </a:r>
            <a:r>
              <a:rPr sz="3650" i="1" spc="-114" dirty="0">
                <a:latin typeface="Trebuchet MS"/>
                <a:cs typeface="Trebuchet MS"/>
              </a:rPr>
              <a:t> </a:t>
            </a:r>
            <a:r>
              <a:rPr sz="3650" i="1" spc="-25" dirty="0">
                <a:latin typeface="Trebuchet MS"/>
                <a:cs typeface="Trebuchet MS"/>
              </a:rPr>
              <a:t>2</a:t>
            </a:r>
            <a:r>
              <a:rPr lang="es-ES" sz="3650" i="1" spc="-25" dirty="0" err="1">
                <a:latin typeface="Trebuchet MS"/>
                <a:cs typeface="Trebuchet MS"/>
              </a:rPr>
              <a:t>nd</a:t>
            </a:r>
            <a:r>
              <a:rPr sz="3650" i="1" spc="-135" dirty="0">
                <a:latin typeface="Trebuchet MS"/>
                <a:cs typeface="Trebuchet MS"/>
              </a:rPr>
              <a:t> </a:t>
            </a:r>
            <a:r>
              <a:rPr sz="3650" i="1" spc="-30" dirty="0">
                <a:latin typeface="Trebuchet MS"/>
                <a:cs typeface="Trebuchet MS"/>
              </a:rPr>
              <a:t>of</a:t>
            </a:r>
            <a:r>
              <a:rPr sz="3650" i="1" spc="-135" dirty="0">
                <a:latin typeface="Trebuchet MS"/>
                <a:cs typeface="Trebuchet MS"/>
              </a:rPr>
              <a:t> </a:t>
            </a:r>
            <a:r>
              <a:rPr lang="es-ES" sz="3650" i="1" spc="-10" dirty="0" err="1">
                <a:latin typeface="Trebuchet MS"/>
                <a:cs typeface="Trebuchet MS"/>
              </a:rPr>
              <a:t>October</a:t>
            </a:r>
            <a:endParaRPr sz="365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296676"/>
              <a:ext cx="18288000" cy="7990840"/>
            </a:xfrm>
            <a:custGeom>
              <a:avLst/>
              <a:gdLst/>
              <a:ahLst/>
              <a:cxnLst/>
              <a:rect l="l" t="t" r="r" b="b"/>
              <a:pathLst>
                <a:path w="18288000" h="7990840">
                  <a:moveTo>
                    <a:pt x="0" y="7990323"/>
                  </a:moveTo>
                  <a:lnTo>
                    <a:pt x="18288000" y="7990323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7990323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4190" cy="2296795"/>
            </a:xfrm>
            <a:custGeom>
              <a:avLst/>
              <a:gdLst/>
              <a:ahLst/>
              <a:cxnLst/>
              <a:rect l="l" t="t" r="r" b="b"/>
              <a:pathLst>
                <a:path w="18284190" h="2296795">
                  <a:moveTo>
                    <a:pt x="18283696" y="2296676"/>
                  </a:moveTo>
                  <a:lnTo>
                    <a:pt x="0" y="2296676"/>
                  </a:lnTo>
                  <a:lnTo>
                    <a:pt x="0" y="0"/>
                  </a:lnTo>
                  <a:lnTo>
                    <a:pt x="18283696" y="0"/>
                  </a:lnTo>
                  <a:lnTo>
                    <a:pt x="18283696" y="2296676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900159" y="-74036"/>
            <a:ext cx="12475845" cy="1351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700" i="0" spc="170" dirty="0">
                <a:latin typeface="Cambria"/>
                <a:cs typeface="Cambria"/>
              </a:rPr>
              <a:t>Trámites</a:t>
            </a:r>
            <a:r>
              <a:rPr sz="8700" i="0" spc="-20" dirty="0">
                <a:latin typeface="Cambria"/>
                <a:cs typeface="Cambria"/>
              </a:rPr>
              <a:t> </a:t>
            </a:r>
            <a:r>
              <a:rPr sz="8700" i="0" spc="125" dirty="0">
                <a:latin typeface="Cambria"/>
                <a:cs typeface="Cambria"/>
              </a:rPr>
              <a:t>administrativos</a:t>
            </a:r>
            <a:endParaRPr sz="8700">
              <a:latin typeface="Cambria"/>
              <a:cs typeface="Cambr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79163" y="897513"/>
            <a:ext cx="12717780" cy="1351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700" i="1" spc="350" dirty="0">
                <a:latin typeface="Times New Roman"/>
                <a:cs typeface="Times New Roman"/>
              </a:rPr>
              <a:t>Administrative</a:t>
            </a:r>
            <a:r>
              <a:rPr sz="8700" i="1" spc="-245" dirty="0">
                <a:latin typeface="Times New Roman"/>
                <a:cs typeface="Times New Roman"/>
              </a:rPr>
              <a:t> </a:t>
            </a:r>
            <a:r>
              <a:rPr sz="8700" i="1" spc="210" dirty="0">
                <a:latin typeface="Times New Roman"/>
                <a:cs typeface="Times New Roman"/>
              </a:rPr>
              <a:t>procedures</a:t>
            </a:r>
            <a:endParaRPr sz="8700">
              <a:latin typeface="Times New Roman"/>
              <a:cs typeface="Times New Roman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142426" y="2866807"/>
            <a:ext cx="16052165" cy="5939790"/>
            <a:chOff x="1142426" y="2866807"/>
            <a:chExt cx="16052165" cy="593979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42426" y="2866807"/>
              <a:ext cx="16051656" cy="668019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3715664" y="6949884"/>
              <a:ext cx="10795635" cy="1856739"/>
            </a:xfrm>
            <a:custGeom>
              <a:avLst/>
              <a:gdLst/>
              <a:ahLst/>
              <a:cxnLst/>
              <a:rect l="l" t="t" r="r" b="b"/>
              <a:pathLst>
                <a:path w="10795635" h="1856740">
                  <a:moveTo>
                    <a:pt x="978077" y="1787804"/>
                  </a:moveTo>
                  <a:lnTo>
                    <a:pt x="123126" y="1787804"/>
                  </a:lnTo>
                  <a:lnTo>
                    <a:pt x="131622" y="1791614"/>
                  </a:lnTo>
                  <a:lnTo>
                    <a:pt x="144576" y="1795424"/>
                  </a:lnTo>
                  <a:lnTo>
                    <a:pt x="179095" y="1805584"/>
                  </a:lnTo>
                  <a:lnTo>
                    <a:pt x="226644" y="1817014"/>
                  </a:lnTo>
                  <a:lnTo>
                    <a:pt x="274294" y="1827174"/>
                  </a:lnTo>
                  <a:lnTo>
                    <a:pt x="322135" y="1832254"/>
                  </a:lnTo>
                  <a:lnTo>
                    <a:pt x="370217" y="1830984"/>
                  </a:lnTo>
                  <a:lnTo>
                    <a:pt x="418592" y="1823364"/>
                  </a:lnTo>
                  <a:lnTo>
                    <a:pt x="470039" y="1814474"/>
                  </a:lnTo>
                  <a:lnTo>
                    <a:pt x="521081" y="1810664"/>
                  </a:lnTo>
                  <a:lnTo>
                    <a:pt x="572135" y="1809394"/>
                  </a:lnTo>
                  <a:lnTo>
                    <a:pt x="645325" y="1805584"/>
                  </a:lnTo>
                  <a:lnTo>
                    <a:pt x="663219" y="1810664"/>
                  </a:lnTo>
                  <a:lnTo>
                    <a:pt x="679107" y="1819554"/>
                  </a:lnTo>
                  <a:lnTo>
                    <a:pt x="694778" y="1832254"/>
                  </a:lnTo>
                  <a:lnTo>
                    <a:pt x="705167" y="1838604"/>
                  </a:lnTo>
                  <a:lnTo>
                    <a:pt x="717981" y="1844954"/>
                  </a:lnTo>
                  <a:lnTo>
                    <a:pt x="729983" y="1847494"/>
                  </a:lnTo>
                  <a:lnTo>
                    <a:pt x="737933" y="1844954"/>
                  </a:lnTo>
                  <a:lnTo>
                    <a:pt x="742251" y="1841144"/>
                  </a:lnTo>
                  <a:lnTo>
                    <a:pt x="746569" y="1838604"/>
                  </a:lnTo>
                  <a:lnTo>
                    <a:pt x="750874" y="1834794"/>
                  </a:lnTo>
                  <a:lnTo>
                    <a:pt x="743191" y="1830984"/>
                  </a:lnTo>
                  <a:lnTo>
                    <a:pt x="737933" y="1825904"/>
                  </a:lnTo>
                  <a:lnTo>
                    <a:pt x="737527" y="1819554"/>
                  </a:lnTo>
                  <a:lnTo>
                    <a:pt x="744410" y="1808124"/>
                  </a:lnTo>
                  <a:lnTo>
                    <a:pt x="749973" y="1804314"/>
                  </a:lnTo>
                  <a:lnTo>
                    <a:pt x="756539" y="1799234"/>
                  </a:lnTo>
                  <a:lnTo>
                    <a:pt x="763524" y="1796694"/>
                  </a:lnTo>
                  <a:lnTo>
                    <a:pt x="770305" y="1795424"/>
                  </a:lnTo>
                  <a:lnTo>
                    <a:pt x="781926" y="1795424"/>
                  </a:lnTo>
                  <a:lnTo>
                    <a:pt x="805192" y="1797964"/>
                  </a:lnTo>
                  <a:lnTo>
                    <a:pt x="815606" y="1801774"/>
                  </a:lnTo>
                  <a:lnTo>
                    <a:pt x="826401" y="1808124"/>
                  </a:lnTo>
                  <a:lnTo>
                    <a:pt x="828090" y="1813115"/>
                  </a:lnTo>
                  <a:lnTo>
                    <a:pt x="810082" y="1810994"/>
                  </a:lnTo>
                  <a:lnTo>
                    <a:pt x="790257" y="1813420"/>
                  </a:lnTo>
                  <a:lnTo>
                    <a:pt x="771245" y="1820697"/>
                  </a:lnTo>
                  <a:lnTo>
                    <a:pt x="753033" y="1832838"/>
                  </a:lnTo>
                  <a:lnTo>
                    <a:pt x="755192" y="1832838"/>
                  </a:lnTo>
                  <a:lnTo>
                    <a:pt x="759510" y="1834997"/>
                  </a:lnTo>
                  <a:lnTo>
                    <a:pt x="769594" y="1844700"/>
                  </a:lnTo>
                  <a:lnTo>
                    <a:pt x="778116" y="1852256"/>
                  </a:lnTo>
                  <a:lnTo>
                    <a:pt x="788670" y="1856574"/>
                  </a:lnTo>
                  <a:lnTo>
                    <a:pt x="802665" y="1854415"/>
                  </a:lnTo>
                  <a:lnTo>
                    <a:pt x="833412" y="1824748"/>
                  </a:lnTo>
                  <a:lnTo>
                    <a:pt x="833081" y="1818678"/>
                  </a:lnTo>
                  <a:lnTo>
                    <a:pt x="831748" y="1815731"/>
                  </a:lnTo>
                  <a:lnTo>
                    <a:pt x="835025" y="1817014"/>
                  </a:lnTo>
                  <a:lnTo>
                    <a:pt x="841502" y="1818284"/>
                  </a:lnTo>
                  <a:lnTo>
                    <a:pt x="854456" y="1823364"/>
                  </a:lnTo>
                  <a:lnTo>
                    <a:pt x="903147" y="1801774"/>
                  </a:lnTo>
                  <a:lnTo>
                    <a:pt x="952855" y="1790344"/>
                  </a:lnTo>
                  <a:lnTo>
                    <a:pt x="978077" y="1787804"/>
                  </a:lnTo>
                  <a:close/>
                </a:path>
                <a:path w="10795635" h="1856740">
                  <a:moveTo>
                    <a:pt x="1473708" y="1345196"/>
                  </a:moveTo>
                  <a:lnTo>
                    <a:pt x="1469390" y="1345196"/>
                  </a:lnTo>
                  <a:lnTo>
                    <a:pt x="1465084" y="1343037"/>
                  </a:lnTo>
                  <a:lnTo>
                    <a:pt x="1460766" y="1343037"/>
                  </a:lnTo>
                  <a:lnTo>
                    <a:pt x="1456448" y="1345196"/>
                  </a:lnTo>
                  <a:lnTo>
                    <a:pt x="1452130" y="1345196"/>
                  </a:lnTo>
                  <a:lnTo>
                    <a:pt x="1447812" y="1347355"/>
                  </a:lnTo>
                  <a:lnTo>
                    <a:pt x="1452130" y="1349514"/>
                  </a:lnTo>
                  <a:lnTo>
                    <a:pt x="1454289" y="1353832"/>
                  </a:lnTo>
                  <a:lnTo>
                    <a:pt x="1456448" y="1351673"/>
                  </a:lnTo>
                  <a:lnTo>
                    <a:pt x="1462925" y="1351673"/>
                  </a:lnTo>
                  <a:lnTo>
                    <a:pt x="1467231" y="1347355"/>
                  </a:lnTo>
                  <a:lnTo>
                    <a:pt x="1473708" y="1345196"/>
                  </a:lnTo>
                  <a:close/>
                </a:path>
                <a:path w="10795635" h="1856740">
                  <a:moveTo>
                    <a:pt x="1668716" y="1351940"/>
                  </a:moveTo>
                  <a:lnTo>
                    <a:pt x="1666519" y="1347863"/>
                  </a:lnTo>
                  <a:lnTo>
                    <a:pt x="1659267" y="1345196"/>
                  </a:lnTo>
                  <a:lnTo>
                    <a:pt x="1648282" y="1344320"/>
                  </a:lnTo>
                  <a:lnTo>
                    <a:pt x="1637690" y="1344663"/>
                  </a:lnTo>
                  <a:lnTo>
                    <a:pt x="1627111" y="1345806"/>
                  </a:lnTo>
                  <a:lnTo>
                    <a:pt x="1616113" y="1347355"/>
                  </a:lnTo>
                  <a:lnTo>
                    <a:pt x="1613954" y="1347355"/>
                  </a:lnTo>
                  <a:lnTo>
                    <a:pt x="1613954" y="1360297"/>
                  </a:lnTo>
                  <a:lnTo>
                    <a:pt x="1625257" y="1360601"/>
                  </a:lnTo>
                  <a:lnTo>
                    <a:pt x="1636344" y="1361109"/>
                  </a:lnTo>
                  <a:lnTo>
                    <a:pt x="1647037" y="1361211"/>
                  </a:lnTo>
                  <a:lnTo>
                    <a:pt x="1657108" y="1360297"/>
                  </a:lnTo>
                  <a:lnTo>
                    <a:pt x="1665643" y="1356423"/>
                  </a:lnTo>
                  <a:lnTo>
                    <a:pt x="1668716" y="1351940"/>
                  </a:lnTo>
                  <a:close/>
                </a:path>
                <a:path w="10795635" h="1856740">
                  <a:moveTo>
                    <a:pt x="1713598" y="2489"/>
                  </a:moveTo>
                  <a:lnTo>
                    <a:pt x="1708619" y="2489"/>
                  </a:lnTo>
                  <a:lnTo>
                    <a:pt x="1703641" y="0"/>
                  </a:lnTo>
                  <a:lnTo>
                    <a:pt x="1698675" y="0"/>
                  </a:lnTo>
                  <a:lnTo>
                    <a:pt x="1693697" y="2489"/>
                  </a:lnTo>
                  <a:lnTo>
                    <a:pt x="1688719" y="2489"/>
                  </a:lnTo>
                  <a:lnTo>
                    <a:pt x="1683740" y="4978"/>
                  </a:lnTo>
                  <a:lnTo>
                    <a:pt x="1688719" y="7454"/>
                  </a:lnTo>
                  <a:lnTo>
                    <a:pt x="1691208" y="12433"/>
                  </a:lnTo>
                  <a:lnTo>
                    <a:pt x="1693697" y="9944"/>
                  </a:lnTo>
                  <a:lnTo>
                    <a:pt x="1701165" y="9944"/>
                  </a:lnTo>
                  <a:lnTo>
                    <a:pt x="1706130" y="4978"/>
                  </a:lnTo>
                  <a:lnTo>
                    <a:pt x="1713598" y="2489"/>
                  </a:lnTo>
                  <a:close/>
                </a:path>
                <a:path w="10795635" h="1856740">
                  <a:moveTo>
                    <a:pt x="1834045" y="1345196"/>
                  </a:moveTo>
                  <a:lnTo>
                    <a:pt x="1827237" y="1344866"/>
                  </a:lnTo>
                  <a:lnTo>
                    <a:pt x="1812810" y="1343380"/>
                  </a:lnTo>
                  <a:lnTo>
                    <a:pt x="1805990" y="1343037"/>
                  </a:lnTo>
                  <a:lnTo>
                    <a:pt x="1803831" y="1343037"/>
                  </a:lnTo>
                  <a:lnTo>
                    <a:pt x="1799526" y="1347355"/>
                  </a:lnTo>
                  <a:lnTo>
                    <a:pt x="1795208" y="1349514"/>
                  </a:lnTo>
                  <a:lnTo>
                    <a:pt x="1804581" y="1349857"/>
                  </a:lnTo>
                  <a:lnTo>
                    <a:pt x="1822513" y="1351330"/>
                  </a:lnTo>
                  <a:lnTo>
                    <a:pt x="1831886" y="1351673"/>
                  </a:lnTo>
                  <a:lnTo>
                    <a:pt x="1834045" y="1347355"/>
                  </a:lnTo>
                  <a:lnTo>
                    <a:pt x="1834045" y="1345196"/>
                  </a:lnTo>
                  <a:close/>
                </a:path>
                <a:path w="10795635" h="1856740">
                  <a:moveTo>
                    <a:pt x="1938464" y="10261"/>
                  </a:moveTo>
                  <a:lnTo>
                    <a:pt x="1935937" y="5549"/>
                  </a:lnTo>
                  <a:lnTo>
                    <a:pt x="1927580" y="2489"/>
                  </a:lnTo>
                  <a:lnTo>
                    <a:pt x="1914906" y="1473"/>
                  </a:lnTo>
                  <a:lnTo>
                    <a:pt x="1902688" y="1866"/>
                  </a:lnTo>
                  <a:lnTo>
                    <a:pt x="1890483" y="3187"/>
                  </a:lnTo>
                  <a:lnTo>
                    <a:pt x="1877809" y="4978"/>
                  </a:lnTo>
                  <a:lnTo>
                    <a:pt x="1875320" y="4978"/>
                  </a:lnTo>
                  <a:lnTo>
                    <a:pt x="1875320" y="19900"/>
                  </a:lnTo>
                  <a:lnTo>
                    <a:pt x="1888350" y="20256"/>
                  </a:lnTo>
                  <a:lnTo>
                    <a:pt x="1901139" y="20840"/>
                  </a:lnTo>
                  <a:lnTo>
                    <a:pt x="1913458" y="20955"/>
                  </a:lnTo>
                  <a:lnTo>
                    <a:pt x="1925091" y="19900"/>
                  </a:lnTo>
                  <a:lnTo>
                    <a:pt x="1934921" y="15430"/>
                  </a:lnTo>
                  <a:lnTo>
                    <a:pt x="1938464" y="10261"/>
                  </a:lnTo>
                  <a:close/>
                </a:path>
                <a:path w="10795635" h="1856740">
                  <a:moveTo>
                    <a:pt x="2129117" y="2489"/>
                  </a:moveTo>
                  <a:lnTo>
                    <a:pt x="2121255" y="2095"/>
                  </a:lnTo>
                  <a:lnTo>
                    <a:pt x="2104618" y="381"/>
                  </a:lnTo>
                  <a:lnTo>
                    <a:pt x="2096770" y="0"/>
                  </a:lnTo>
                  <a:lnTo>
                    <a:pt x="2094280" y="0"/>
                  </a:lnTo>
                  <a:lnTo>
                    <a:pt x="2089302" y="4978"/>
                  </a:lnTo>
                  <a:lnTo>
                    <a:pt x="2084324" y="7454"/>
                  </a:lnTo>
                  <a:lnTo>
                    <a:pt x="2095131" y="7848"/>
                  </a:lnTo>
                  <a:lnTo>
                    <a:pt x="2115820" y="9563"/>
                  </a:lnTo>
                  <a:lnTo>
                    <a:pt x="2126627" y="9944"/>
                  </a:lnTo>
                  <a:lnTo>
                    <a:pt x="2129117" y="4978"/>
                  </a:lnTo>
                  <a:lnTo>
                    <a:pt x="2129117" y="2489"/>
                  </a:lnTo>
                  <a:close/>
                </a:path>
                <a:path w="10795635" h="1856740">
                  <a:moveTo>
                    <a:pt x="9349308" y="1711604"/>
                  </a:moveTo>
                  <a:lnTo>
                    <a:pt x="9288856" y="1698904"/>
                  </a:lnTo>
                  <a:lnTo>
                    <a:pt x="9233891" y="1691284"/>
                  </a:lnTo>
                  <a:lnTo>
                    <a:pt x="9183700" y="1682394"/>
                  </a:lnTo>
                  <a:lnTo>
                    <a:pt x="9137548" y="1668424"/>
                  </a:lnTo>
                  <a:lnTo>
                    <a:pt x="9094699" y="1644294"/>
                  </a:lnTo>
                  <a:lnTo>
                    <a:pt x="9068130" y="1632864"/>
                  </a:lnTo>
                  <a:lnTo>
                    <a:pt x="9035898" y="1627784"/>
                  </a:lnTo>
                  <a:lnTo>
                    <a:pt x="8967394" y="1625244"/>
                  </a:lnTo>
                  <a:lnTo>
                    <a:pt x="8763648" y="1615084"/>
                  </a:lnTo>
                  <a:lnTo>
                    <a:pt x="8712759" y="1611274"/>
                  </a:lnTo>
                  <a:lnTo>
                    <a:pt x="8661883" y="1608734"/>
                  </a:lnTo>
                  <a:lnTo>
                    <a:pt x="8611006" y="1604924"/>
                  </a:lnTo>
                  <a:lnTo>
                    <a:pt x="8560156" y="1602384"/>
                  </a:lnTo>
                  <a:lnTo>
                    <a:pt x="8458454" y="1596034"/>
                  </a:lnTo>
                  <a:lnTo>
                    <a:pt x="8407603" y="1592224"/>
                  </a:lnTo>
                  <a:lnTo>
                    <a:pt x="8356765" y="1589684"/>
                  </a:lnTo>
                  <a:lnTo>
                    <a:pt x="8305927" y="1585874"/>
                  </a:lnTo>
                  <a:lnTo>
                    <a:pt x="8051647" y="1573174"/>
                  </a:lnTo>
                  <a:lnTo>
                    <a:pt x="8000771" y="1571904"/>
                  </a:lnTo>
                  <a:lnTo>
                    <a:pt x="7949882" y="1569364"/>
                  </a:lnTo>
                  <a:lnTo>
                    <a:pt x="7898968" y="1568094"/>
                  </a:lnTo>
                  <a:lnTo>
                    <a:pt x="7848041" y="1568094"/>
                  </a:lnTo>
                  <a:lnTo>
                    <a:pt x="7797101" y="1566824"/>
                  </a:lnTo>
                  <a:lnTo>
                    <a:pt x="7648880" y="1566824"/>
                  </a:lnTo>
                  <a:lnTo>
                    <a:pt x="7453770" y="1561744"/>
                  </a:lnTo>
                  <a:lnTo>
                    <a:pt x="7307377" y="1554124"/>
                  </a:lnTo>
                  <a:lnTo>
                    <a:pt x="7209993" y="1546504"/>
                  </a:lnTo>
                  <a:lnTo>
                    <a:pt x="7112495" y="1536344"/>
                  </a:lnTo>
                  <a:lnTo>
                    <a:pt x="7063587" y="1533804"/>
                  </a:lnTo>
                  <a:lnTo>
                    <a:pt x="6965772" y="1531264"/>
                  </a:lnTo>
                  <a:lnTo>
                    <a:pt x="6867957" y="1531264"/>
                  </a:lnTo>
                  <a:lnTo>
                    <a:pt x="6819049" y="1529994"/>
                  </a:lnTo>
                  <a:lnTo>
                    <a:pt x="6770141" y="1529994"/>
                  </a:lnTo>
                  <a:lnTo>
                    <a:pt x="6613347" y="1522374"/>
                  </a:lnTo>
                  <a:lnTo>
                    <a:pt x="6559397" y="1521104"/>
                  </a:lnTo>
                  <a:lnTo>
                    <a:pt x="6505461" y="1521104"/>
                  </a:lnTo>
                  <a:lnTo>
                    <a:pt x="6451524" y="1523644"/>
                  </a:lnTo>
                  <a:lnTo>
                    <a:pt x="6397574" y="1527454"/>
                  </a:lnTo>
                  <a:lnTo>
                    <a:pt x="6373000" y="1529994"/>
                  </a:lnTo>
                  <a:lnTo>
                    <a:pt x="6348222" y="1529994"/>
                  </a:lnTo>
                  <a:lnTo>
                    <a:pt x="6323838" y="1526184"/>
                  </a:lnTo>
                  <a:lnTo>
                    <a:pt x="6300482" y="1521104"/>
                  </a:lnTo>
                  <a:lnTo>
                    <a:pt x="6255499" y="1513484"/>
                  </a:lnTo>
                  <a:lnTo>
                    <a:pt x="6210935" y="1510944"/>
                  </a:lnTo>
                  <a:lnTo>
                    <a:pt x="6121387" y="1513484"/>
                  </a:lnTo>
                  <a:lnTo>
                    <a:pt x="6036703" y="1503324"/>
                  </a:lnTo>
                  <a:lnTo>
                    <a:pt x="5993346" y="1503324"/>
                  </a:lnTo>
                  <a:lnTo>
                    <a:pt x="5960935" y="1513484"/>
                  </a:lnTo>
                  <a:lnTo>
                    <a:pt x="5948769" y="1517294"/>
                  </a:lnTo>
                  <a:lnTo>
                    <a:pt x="5931751" y="1521104"/>
                  </a:lnTo>
                  <a:lnTo>
                    <a:pt x="5911278" y="1521104"/>
                  </a:lnTo>
                  <a:lnTo>
                    <a:pt x="5868936" y="1513484"/>
                  </a:lnTo>
                  <a:lnTo>
                    <a:pt x="5816346" y="1505864"/>
                  </a:lnTo>
                  <a:lnTo>
                    <a:pt x="5763755" y="1499514"/>
                  </a:lnTo>
                  <a:lnTo>
                    <a:pt x="5711152" y="1494434"/>
                  </a:lnTo>
                  <a:lnTo>
                    <a:pt x="5658561" y="1491894"/>
                  </a:lnTo>
                  <a:lnTo>
                    <a:pt x="5605970" y="1491894"/>
                  </a:lnTo>
                  <a:lnTo>
                    <a:pt x="5553380" y="1495704"/>
                  </a:lnTo>
                  <a:lnTo>
                    <a:pt x="5500776" y="1502054"/>
                  </a:lnTo>
                  <a:lnTo>
                    <a:pt x="5448185" y="1513484"/>
                  </a:lnTo>
                  <a:lnTo>
                    <a:pt x="5436527" y="1513484"/>
                  </a:lnTo>
                  <a:lnTo>
                    <a:pt x="5424449" y="1512214"/>
                  </a:lnTo>
                  <a:lnTo>
                    <a:pt x="5412384" y="1508404"/>
                  </a:lnTo>
                  <a:lnTo>
                    <a:pt x="5400713" y="1504594"/>
                  </a:lnTo>
                  <a:lnTo>
                    <a:pt x="5359514" y="1483004"/>
                  </a:lnTo>
                  <a:lnTo>
                    <a:pt x="5317109" y="1474114"/>
                  </a:lnTo>
                  <a:lnTo>
                    <a:pt x="5273891" y="1474114"/>
                  </a:lnTo>
                  <a:lnTo>
                    <a:pt x="5230266" y="1484274"/>
                  </a:lnTo>
                  <a:lnTo>
                    <a:pt x="5189842" y="1496974"/>
                  </a:lnTo>
                  <a:lnTo>
                    <a:pt x="5149621" y="1502054"/>
                  </a:lnTo>
                  <a:lnTo>
                    <a:pt x="5109807" y="1500784"/>
                  </a:lnTo>
                  <a:lnTo>
                    <a:pt x="5070589" y="1491894"/>
                  </a:lnTo>
                  <a:lnTo>
                    <a:pt x="5019865" y="1479194"/>
                  </a:lnTo>
                  <a:lnTo>
                    <a:pt x="4968710" y="1474114"/>
                  </a:lnTo>
                  <a:lnTo>
                    <a:pt x="4917262" y="1472844"/>
                  </a:lnTo>
                  <a:lnTo>
                    <a:pt x="4813820" y="1474114"/>
                  </a:lnTo>
                  <a:lnTo>
                    <a:pt x="4711179" y="1472844"/>
                  </a:lnTo>
                  <a:lnTo>
                    <a:pt x="4664938" y="1472844"/>
                  </a:lnTo>
                  <a:lnTo>
                    <a:pt x="4664938" y="1662074"/>
                  </a:lnTo>
                  <a:lnTo>
                    <a:pt x="4660633" y="1663344"/>
                  </a:lnTo>
                  <a:lnTo>
                    <a:pt x="4654156" y="1670964"/>
                  </a:lnTo>
                  <a:lnTo>
                    <a:pt x="4647679" y="1674774"/>
                  </a:lnTo>
                  <a:lnTo>
                    <a:pt x="4658474" y="1663344"/>
                  </a:lnTo>
                  <a:lnTo>
                    <a:pt x="4664938" y="1662074"/>
                  </a:lnTo>
                  <a:lnTo>
                    <a:pt x="4664938" y="1472844"/>
                  </a:lnTo>
                  <a:lnTo>
                    <a:pt x="4659757" y="1472844"/>
                  </a:lnTo>
                  <a:lnTo>
                    <a:pt x="4608284" y="1471574"/>
                  </a:lnTo>
                  <a:lnTo>
                    <a:pt x="4556785" y="1471574"/>
                  </a:lnTo>
                  <a:lnTo>
                    <a:pt x="4453763" y="1469034"/>
                  </a:lnTo>
                  <a:lnTo>
                    <a:pt x="4402264" y="1469034"/>
                  </a:lnTo>
                  <a:lnTo>
                    <a:pt x="4289501" y="1466253"/>
                  </a:lnTo>
                  <a:lnTo>
                    <a:pt x="4289501" y="1659534"/>
                  </a:lnTo>
                  <a:lnTo>
                    <a:pt x="4275213" y="1659534"/>
                  </a:lnTo>
                  <a:lnTo>
                    <a:pt x="4246816" y="1657096"/>
                  </a:lnTo>
                  <a:lnTo>
                    <a:pt x="4274909" y="1658264"/>
                  </a:lnTo>
                  <a:lnTo>
                    <a:pt x="4289501" y="1659534"/>
                  </a:lnTo>
                  <a:lnTo>
                    <a:pt x="4289501" y="1466253"/>
                  </a:lnTo>
                  <a:lnTo>
                    <a:pt x="4248010" y="1465224"/>
                  </a:lnTo>
                  <a:lnTo>
                    <a:pt x="4196727" y="1462684"/>
                  </a:lnTo>
                  <a:lnTo>
                    <a:pt x="4163453" y="1462684"/>
                  </a:lnTo>
                  <a:lnTo>
                    <a:pt x="4131183" y="1463954"/>
                  </a:lnTo>
                  <a:lnTo>
                    <a:pt x="4099318" y="1466494"/>
                  </a:lnTo>
                  <a:lnTo>
                    <a:pt x="4067264" y="1474114"/>
                  </a:lnTo>
                  <a:lnTo>
                    <a:pt x="4020235" y="1461414"/>
                  </a:lnTo>
                  <a:lnTo>
                    <a:pt x="3973030" y="1452524"/>
                  </a:lnTo>
                  <a:lnTo>
                    <a:pt x="3925671" y="1448714"/>
                  </a:lnTo>
                  <a:lnTo>
                    <a:pt x="3878199" y="1447444"/>
                  </a:lnTo>
                  <a:lnTo>
                    <a:pt x="3830612" y="1447444"/>
                  </a:lnTo>
                  <a:lnTo>
                    <a:pt x="3782949" y="1448714"/>
                  </a:lnTo>
                  <a:lnTo>
                    <a:pt x="3687508" y="1448714"/>
                  </a:lnTo>
                  <a:lnTo>
                    <a:pt x="3638080" y="1444904"/>
                  </a:lnTo>
                  <a:lnTo>
                    <a:pt x="3539210" y="1439824"/>
                  </a:lnTo>
                  <a:lnTo>
                    <a:pt x="3489782" y="1436014"/>
                  </a:lnTo>
                  <a:lnTo>
                    <a:pt x="3390925" y="1430934"/>
                  </a:lnTo>
                  <a:lnTo>
                    <a:pt x="3341497" y="1429664"/>
                  </a:lnTo>
                  <a:lnTo>
                    <a:pt x="3292056" y="1429664"/>
                  </a:lnTo>
                  <a:lnTo>
                    <a:pt x="3242627" y="1430934"/>
                  </a:lnTo>
                  <a:lnTo>
                    <a:pt x="3193199" y="1433474"/>
                  </a:lnTo>
                  <a:lnTo>
                    <a:pt x="3143770" y="1437284"/>
                  </a:lnTo>
                  <a:lnTo>
                    <a:pt x="2936506" y="1437284"/>
                  </a:lnTo>
                  <a:lnTo>
                    <a:pt x="2936506" y="1656943"/>
                  </a:lnTo>
                  <a:lnTo>
                    <a:pt x="2931401" y="1654454"/>
                  </a:lnTo>
                  <a:lnTo>
                    <a:pt x="2934017" y="1655724"/>
                  </a:lnTo>
                  <a:lnTo>
                    <a:pt x="2936506" y="1656943"/>
                  </a:lnTo>
                  <a:lnTo>
                    <a:pt x="2936506" y="1437284"/>
                  </a:lnTo>
                  <a:lnTo>
                    <a:pt x="2783281" y="1437284"/>
                  </a:lnTo>
                  <a:lnTo>
                    <a:pt x="2628061" y="1433474"/>
                  </a:lnTo>
                  <a:lnTo>
                    <a:pt x="2524506" y="1428394"/>
                  </a:lnTo>
                  <a:lnTo>
                    <a:pt x="2470353" y="1427124"/>
                  </a:lnTo>
                  <a:lnTo>
                    <a:pt x="2416518" y="1428394"/>
                  </a:lnTo>
                  <a:lnTo>
                    <a:pt x="2308949" y="1433474"/>
                  </a:lnTo>
                  <a:lnTo>
                    <a:pt x="2254796" y="1433474"/>
                  </a:lnTo>
                  <a:lnTo>
                    <a:pt x="2153818" y="1430934"/>
                  </a:lnTo>
                  <a:lnTo>
                    <a:pt x="2103323" y="1430934"/>
                  </a:lnTo>
                  <a:lnTo>
                    <a:pt x="2002345" y="1428394"/>
                  </a:lnTo>
                  <a:lnTo>
                    <a:pt x="1951850" y="1425854"/>
                  </a:lnTo>
                  <a:lnTo>
                    <a:pt x="1901367" y="1424584"/>
                  </a:lnTo>
                  <a:lnTo>
                    <a:pt x="1850872" y="1422044"/>
                  </a:lnTo>
                  <a:lnTo>
                    <a:pt x="1800390" y="1420774"/>
                  </a:lnTo>
                  <a:lnTo>
                    <a:pt x="1749894" y="1418234"/>
                  </a:lnTo>
                  <a:lnTo>
                    <a:pt x="1700441" y="1414424"/>
                  </a:lnTo>
                  <a:lnTo>
                    <a:pt x="1651990" y="1414424"/>
                  </a:lnTo>
                  <a:lnTo>
                    <a:pt x="1603946" y="1416964"/>
                  </a:lnTo>
                  <a:lnTo>
                    <a:pt x="1555699" y="1424584"/>
                  </a:lnTo>
                  <a:lnTo>
                    <a:pt x="1516151" y="1429664"/>
                  </a:lnTo>
                  <a:lnTo>
                    <a:pt x="1475600" y="1430934"/>
                  </a:lnTo>
                  <a:lnTo>
                    <a:pt x="1434630" y="1428394"/>
                  </a:lnTo>
                  <a:lnTo>
                    <a:pt x="1393875" y="1424584"/>
                  </a:lnTo>
                  <a:lnTo>
                    <a:pt x="1337500" y="1401724"/>
                  </a:lnTo>
                  <a:lnTo>
                    <a:pt x="1311643" y="1391564"/>
                  </a:lnTo>
                  <a:lnTo>
                    <a:pt x="1292466" y="1391564"/>
                  </a:lnTo>
                  <a:lnTo>
                    <a:pt x="1244625" y="1408074"/>
                  </a:lnTo>
                  <a:lnTo>
                    <a:pt x="1197787" y="1406804"/>
                  </a:lnTo>
                  <a:lnTo>
                    <a:pt x="1151369" y="1400454"/>
                  </a:lnTo>
                  <a:lnTo>
                    <a:pt x="1104747" y="1397914"/>
                  </a:lnTo>
                  <a:lnTo>
                    <a:pt x="1022565" y="1408074"/>
                  </a:lnTo>
                  <a:lnTo>
                    <a:pt x="1001712" y="1410614"/>
                  </a:lnTo>
                  <a:lnTo>
                    <a:pt x="948778" y="1408074"/>
                  </a:lnTo>
                  <a:lnTo>
                    <a:pt x="895451" y="1394104"/>
                  </a:lnTo>
                  <a:lnTo>
                    <a:pt x="851522" y="1385214"/>
                  </a:lnTo>
                  <a:lnTo>
                    <a:pt x="804557" y="1386484"/>
                  </a:lnTo>
                  <a:lnTo>
                    <a:pt x="755561" y="1389024"/>
                  </a:lnTo>
                  <a:lnTo>
                    <a:pt x="705573" y="1383944"/>
                  </a:lnTo>
                  <a:lnTo>
                    <a:pt x="655269" y="1375054"/>
                  </a:lnTo>
                  <a:lnTo>
                    <a:pt x="602538" y="1373784"/>
                  </a:lnTo>
                  <a:lnTo>
                    <a:pt x="548995" y="1377594"/>
                  </a:lnTo>
                  <a:lnTo>
                    <a:pt x="496277" y="1385214"/>
                  </a:lnTo>
                  <a:lnTo>
                    <a:pt x="482117" y="1389024"/>
                  </a:lnTo>
                  <a:lnTo>
                    <a:pt x="453796" y="1396644"/>
                  </a:lnTo>
                  <a:lnTo>
                    <a:pt x="415594" y="1410614"/>
                  </a:lnTo>
                  <a:lnTo>
                    <a:pt x="412127" y="1411884"/>
                  </a:lnTo>
                  <a:lnTo>
                    <a:pt x="368833" y="1425854"/>
                  </a:lnTo>
                  <a:lnTo>
                    <a:pt x="297903" y="1433474"/>
                  </a:lnTo>
                  <a:lnTo>
                    <a:pt x="274269" y="1436014"/>
                  </a:lnTo>
                  <a:lnTo>
                    <a:pt x="268998" y="1437284"/>
                  </a:lnTo>
                  <a:lnTo>
                    <a:pt x="226834" y="1447444"/>
                  </a:lnTo>
                  <a:lnTo>
                    <a:pt x="223215" y="1448714"/>
                  </a:lnTo>
                  <a:lnTo>
                    <a:pt x="151485" y="1474114"/>
                  </a:lnTo>
                  <a:lnTo>
                    <a:pt x="133781" y="1480464"/>
                  </a:lnTo>
                  <a:lnTo>
                    <a:pt x="113753" y="1486814"/>
                  </a:lnTo>
                  <a:lnTo>
                    <a:pt x="94945" y="1491894"/>
                  </a:lnTo>
                  <a:lnTo>
                    <a:pt x="76123" y="1494434"/>
                  </a:lnTo>
                  <a:lnTo>
                    <a:pt x="56108" y="1491894"/>
                  </a:lnTo>
                  <a:lnTo>
                    <a:pt x="42176" y="1489354"/>
                  </a:lnTo>
                  <a:lnTo>
                    <a:pt x="35331" y="1494434"/>
                  </a:lnTo>
                  <a:lnTo>
                    <a:pt x="34950" y="1499514"/>
                  </a:lnTo>
                  <a:lnTo>
                    <a:pt x="34848" y="1500784"/>
                  </a:lnTo>
                  <a:lnTo>
                    <a:pt x="34747" y="1502054"/>
                  </a:lnTo>
                  <a:lnTo>
                    <a:pt x="34658" y="1503324"/>
                  </a:lnTo>
                  <a:lnTo>
                    <a:pt x="34556" y="1504594"/>
                  </a:lnTo>
                  <a:lnTo>
                    <a:pt x="37553" y="1513484"/>
                  </a:lnTo>
                  <a:lnTo>
                    <a:pt x="38836" y="1517294"/>
                  </a:lnTo>
                  <a:lnTo>
                    <a:pt x="39954" y="1521104"/>
                  </a:lnTo>
                  <a:lnTo>
                    <a:pt x="48856" y="1551584"/>
                  </a:lnTo>
                  <a:lnTo>
                    <a:pt x="41262" y="1580794"/>
                  </a:lnTo>
                  <a:lnTo>
                    <a:pt x="22758" y="1607464"/>
                  </a:lnTo>
                  <a:lnTo>
                    <a:pt x="0" y="1635404"/>
                  </a:lnTo>
                  <a:lnTo>
                    <a:pt x="10299" y="1644294"/>
                  </a:lnTo>
                  <a:lnTo>
                    <a:pt x="24942" y="1656943"/>
                  </a:lnTo>
                  <a:lnTo>
                    <a:pt x="26695" y="1657718"/>
                  </a:lnTo>
                  <a:lnTo>
                    <a:pt x="30962" y="1659534"/>
                  </a:lnTo>
                  <a:lnTo>
                    <a:pt x="36906" y="1662074"/>
                  </a:lnTo>
                  <a:lnTo>
                    <a:pt x="57721" y="1670964"/>
                  </a:lnTo>
                  <a:lnTo>
                    <a:pt x="62484" y="1674774"/>
                  </a:lnTo>
                  <a:lnTo>
                    <a:pt x="67259" y="1678584"/>
                  </a:lnTo>
                  <a:lnTo>
                    <a:pt x="83146" y="1691284"/>
                  </a:lnTo>
                  <a:lnTo>
                    <a:pt x="86309" y="1733194"/>
                  </a:lnTo>
                  <a:lnTo>
                    <a:pt x="86360" y="1735734"/>
                  </a:lnTo>
                  <a:lnTo>
                    <a:pt x="86487" y="1742084"/>
                  </a:lnTo>
                  <a:lnTo>
                    <a:pt x="86614" y="1748434"/>
                  </a:lnTo>
                  <a:lnTo>
                    <a:pt x="86639" y="1749704"/>
                  </a:lnTo>
                  <a:lnTo>
                    <a:pt x="86664" y="1750974"/>
                  </a:lnTo>
                  <a:lnTo>
                    <a:pt x="86715" y="1753514"/>
                  </a:lnTo>
                  <a:lnTo>
                    <a:pt x="87426" y="1754784"/>
                  </a:lnTo>
                  <a:lnTo>
                    <a:pt x="96024" y="1770024"/>
                  </a:lnTo>
                  <a:lnTo>
                    <a:pt x="102336" y="1775104"/>
                  </a:lnTo>
                  <a:lnTo>
                    <a:pt x="111798" y="1782724"/>
                  </a:lnTo>
                  <a:lnTo>
                    <a:pt x="117462" y="1785264"/>
                  </a:lnTo>
                  <a:lnTo>
                    <a:pt x="1003300" y="1785264"/>
                  </a:lnTo>
                  <a:lnTo>
                    <a:pt x="1054138" y="1785264"/>
                  </a:lnTo>
                  <a:lnTo>
                    <a:pt x="1206157" y="1785264"/>
                  </a:lnTo>
                  <a:lnTo>
                    <a:pt x="1255052" y="1778914"/>
                  </a:lnTo>
                  <a:lnTo>
                    <a:pt x="1303743" y="1776374"/>
                  </a:lnTo>
                  <a:lnTo>
                    <a:pt x="1352334" y="1775104"/>
                  </a:lnTo>
                  <a:lnTo>
                    <a:pt x="1400886" y="1776374"/>
                  </a:lnTo>
                  <a:lnTo>
                    <a:pt x="1417104" y="1777644"/>
                  </a:lnTo>
                  <a:lnTo>
                    <a:pt x="1481963" y="1782724"/>
                  </a:lnTo>
                  <a:lnTo>
                    <a:pt x="1498180" y="1783994"/>
                  </a:lnTo>
                  <a:lnTo>
                    <a:pt x="1547075" y="1791614"/>
                  </a:lnTo>
                  <a:lnTo>
                    <a:pt x="1602803" y="1795424"/>
                  </a:lnTo>
                  <a:lnTo>
                    <a:pt x="1716684" y="1795424"/>
                  </a:lnTo>
                  <a:lnTo>
                    <a:pt x="1773631" y="1797964"/>
                  </a:lnTo>
                  <a:lnTo>
                    <a:pt x="1823593" y="1799234"/>
                  </a:lnTo>
                  <a:lnTo>
                    <a:pt x="1875586" y="1795424"/>
                  </a:lnTo>
                  <a:lnTo>
                    <a:pt x="1980768" y="1785264"/>
                  </a:lnTo>
                  <a:lnTo>
                    <a:pt x="2037041" y="1782724"/>
                  </a:lnTo>
                  <a:lnTo>
                    <a:pt x="2147951" y="1787804"/>
                  </a:lnTo>
                  <a:lnTo>
                    <a:pt x="2203005" y="1791614"/>
                  </a:lnTo>
                  <a:lnTo>
                    <a:pt x="2248116" y="1789074"/>
                  </a:lnTo>
                  <a:lnTo>
                    <a:pt x="2293010" y="1785264"/>
                  </a:lnTo>
                  <a:lnTo>
                    <a:pt x="2338019" y="1780184"/>
                  </a:lnTo>
                  <a:lnTo>
                    <a:pt x="2383434" y="1777644"/>
                  </a:lnTo>
                  <a:lnTo>
                    <a:pt x="2429573" y="1782724"/>
                  </a:lnTo>
                  <a:lnTo>
                    <a:pt x="2449322" y="1782724"/>
                  </a:lnTo>
                  <a:lnTo>
                    <a:pt x="2469489" y="1780184"/>
                  </a:lnTo>
                  <a:lnTo>
                    <a:pt x="2489644" y="1776374"/>
                  </a:lnTo>
                  <a:lnTo>
                    <a:pt x="2529128" y="1766214"/>
                  </a:lnTo>
                  <a:lnTo>
                    <a:pt x="2549055" y="1758594"/>
                  </a:lnTo>
                  <a:lnTo>
                    <a:pt x="2568575" y="1754784"/>
                  </a:lnTo>
                  <a:lnTo>
                    <a:pt x="2587079" y="1754784"/>
                  </a:lnTo>
                  <a:lnTo>
                    <a:pt x="2640165" y="1759864"/>
                  </a:lnTo>
                  <a:lnTo>
                    <a:pt x="2693238" y="1758594"/>
                  </a:lnTo>
                  <a:lnTo>
                    <a:pt x="2746324" y="1753514"/>
                  </a:lnTo>
                  <a:lnTo>
                    <a:pt x="2799397" y="1750974"/>
                  </a:lnTo>
                  <a:lnTo>
                    <a:pt x="2852483" y="1754784"/>
                  </a:lnTo>
                  <a:lnTo>
                    <a:pt x="2900438" y="1768754"/>
                  </a:lnTo>
                  <a:lnTo>
                    <a:pt x="2948178" y="1777644"/>
                  </a:lnTo>
                  <a:lnTo>
                    <a:pt x="2995714" y="1780184"/>
                  </a:lnTo>
                  <a:lnTo>
                    <a:pt x="3043110" y="1778914"/>
                  </a:lnTo>
                  <a:lnTo>
                    <a:pt x="3090392" y="1772564"/>
                  </a:lnTo>
                  <a:lnTo>
                    <a:pt x="3137598" y="1762404"/>
                  </a:lnTo>
                  <a:lnTo>
                    <a:pt x="3184766" y="1749704"/>
                  </a:lnTo>
                  <a:lnTo>
                    <a:pt x="3235160" y="1754784"/>
                  </a:lnTo>
                  <a:lnTo>
                    <a:pt x="3277946" y="1762404"/>
                  </a:lnTo>
                  <a:lnTo>
                    <a:pt x="3334994" y="1772564"/>
                  </a:lnTo>
                  <a:lnTo>
                    <a:pt x="3385032" y="1777644"/>
                  </a:lnTo>
                  <a:lnTo>
                    <a:pt x="3435540" y="1776374"/>
                  </a:lnTo>
                  <a:lnTo>
                    <a:pt x="3486835" y="1763674"/>
                  </a:lnTo>
                  <a:lnTo>
                    <a:pt x="3500869" y="1762404"/>
                  </a:lnTo>
                  <a:lnTo>
                    <a:pt x="3516515" y="1766214"/>
                  </a:lnTo>
                  <a:lnTo>
                    <a:pt x="3532962" y="1772564"/>
                  </a:lnTo>
                  <a:lnTo>
                    <a:pt x="3549408" y="1776374"/>
                  </a:lnTo>
                  <a:lnTo>
                    <a:pt x="3596005" y="1781454"/>
                  </a:lnTo>
                  <a:lnTo>
                    <a:pt x="3642195" y="1785264"/>
                  </a:lnTo>
                  <a:lnTo>
                    <a:pt x="3688384" y="1780184"/>
                  </a:lnTo>
                  <a:lnTo>
                    <a:pt x="3763365" y="1753514"/>
                  </a:lnTo>
                  <a:lnTo>
                    <a:pt x="3795395" y="1749704"/>
                  </a:lnTo>
                  <a:lnTo>
                    <a:pt x="3862286" y="1752244"/>
                  </a:lnTo>
                  <a:lnTo>
                    <a:pt x="3886225" y="1754784"/>
                  </a:lnTo>
                  <a:lnTo>
                    <a:pt x="3910177" y="1757324"/>
                  </a:lnTo>
                  <a:lnTo>
                    <a:pt x="3958082" y="1764944"/>
                  </a:lnTo>
                  <a:lnTo>
                    <a:pt x="4005986" y="1770024"/>
                  </a:lnTo>
                  <a:lnTo>
                    <a:pt x="4053878" y="1767484"/>
                  </a:lnTo>
                  <a:lnTo>
                    <a:pt x="4101782" y="1754784"/>
                  </a:lnTo>
                  <a:lnTo>
                    <a:pt x="4147718" y="1770024"/>
                  </a:lnTo>
                  <a:lnTo>
                    <a:pt x="4193324" y="1776374"/>
                  </a:lnTo>
                  <a:lnTo>
                    <a:pt x="4238663" y="1776374"/>
                  </a:lnTo>
                  <a:lnTo>
                    <a:pt x="4283837" y="1771294"/>
                  </a:lnTo>
                  <a:lnTo>
                    <a:pt x="4328909" y="1764944"/>
                  </a:lnTo>
                  <a:lnTo>
                    <a:pt x="4373956" y="1757324"/>
                  </a:lnTo>
                  <a:lnTo>
                    <a:pt x="4419054" y="1750974"/>
                  </a:lnTo>
                  <a:lnTo>
                    <a:pt x="4464278" y="1749704"/>
                  </a:lnTo>
                  <a:lnTo>
                    <a:pt x="4515637" y="1753514"/>
                  </a:lnTo>
                  <a:lnTo>
                    <a:pt x="4566463" y="1759864"/>
                  </a:lnTo>
                  <a:lnTo>
                    <a:pt x="4574933" y="1761134"/>
                  </a:lnTo>
                  <a:lnTo>
                    <a:pt x="4617301" y="1767484"/>
                  </a:lnTo>
                  <a:lnTo>
                    <a:pt x="4668659" y="1772564"/>
                  </a:lnTo>
                  <a:lnTo>
                    <a:pt x="4721047" y="1773834"/>
                  </a:lnTo>
                  <a:lnTo>
                    <a:pt x="4816792" y="1768754"/>
                  </a:lnTo>
                  <a:lnTo>
                    <a:pt x="4910925" y="1761134"/>
                  </a:lnTo>
                  <a:lnTo>
                    <a:pt x="4953698" y="1763674"/>
                  </a:lnTo>
                  <a:lnTo>
                    <a:pt x="4997501" y="1770024"/>
                  </a:lnTo>
                  <a:lnTo>
                    <a:pt x="5041697" y="1772564"/>
                  </a:lnTo>
                  <a:lnTo>
                    <a:pt x="5085689" y="1761134"/>
                  </a:lnTo>
                  <a:lnTo>
                    <a:pt x="5137416" y="1768754"/>
                  </a:lnTo>
                  <a:lnTo>
                    <a:pt x="5189017" y="1772564"/>
                  </a:lnTo>
                  <a:lnTo>
                    <a:pt x="5240528" y="1773834"/>
                  </a:lnTo>
                  <a:lnTo>
                    <a:pt x="5291937" y="1771294"/>
                  </a:lnTo>
                  <a:lnTo>
                    <a:pt x="5343271" y="1767484"/>
                  </a:lnTo>
                  <a:lnTo>
                    <a:pt x="5394541" y="1762404"/>
                  </a:lnTo>
                  <a:lnTo>
                    <a:pt x="5445760" y="1758594"/>
                  </a:lnTo>
                  <a:lnTo>
                    <a:pt x="5496941" y="1753514"/>
                  </a:lnTo>
                  <a:lnTo>
                    <a:pt x="5548084" y="1750974"/>
                  </a:lnTo>
                  <a:lnTo>
                    <a:pt x="5599227" y="1749704"/>
                  </a:lnTo>
                  <a:lnTo>
                    <a:pt x="5610530" y="1752244"/>
                  </a:lnTo>
                  <a:lnTo>
                    <a:pt x="5644439" y="1759864"/>
                  </a:lnTo>
                  <a:lnTo>
                    <a:pt x="5650090" y="1761134"/>
                  </a:lnTo>
                  <a:lnTo>
                    <a:pt x="5700941" y="1764944"/>
                  </a:lnTo>
                  <a:lnTo>
                    <a:pt x="5751804" y="1764944"/>
                  </a:lnTo>
                  <a:lnTo>
                    <a:pt x="5853531" y="1759864"/>
                  </a:lnTo>
                  <a:lnTo>
                    <a:pt x="5904382" y="1759864"/>
                  </a:lnTo>
                  <a:lnTo>
                    <a:pt x="5955246" y="1763674"/>
                  </a:lnTo>
                  <a:lnTo>
                    <a:pt x="6004064" y="1752244"/>
                  </a:lnTo>
                  <a:lnTo>
                    <a:pt x="6031039" y="1757324"/>
                  </a:lnTo>
                  <a:lnTo>
                    <a:pt x="6051270" y="1761134"/>
                  </a:lnTo>
                  <a:lnTo>
                    <a:pt x="6060706" y="1763674"/>
                  </a:lnTo>
                  <a:lnTo>
                    <a:pt x="6098464" y="1773834"/>
                  </a:lnTo>
                  <a:lnTo>
                    <a:pt x="6147282" y="1773834"/>
                  </a:lnTo>
                  <a:lnTo>
                    <a:pt x="6191351" y="1767484"/>
                  </a:lnTo>
                  <a:lnTo>
                    <a:pt x="6236017" y="1763674"/>
                  </a:lnTo>
                  <a:lnTo>
                    <a:pt x="6281090" y="1763674"/>
                  </a:lnTo>
                  <a:lnTo>
                    <a:pt x="6326365" y="1770024"/>
                  </a:lnTo>
                  <a:lnTo>
                    <a:pt x="6358128" y="1775104"/>
                  </a:lnTo>
                  <a:lnTo>
                    <a:pt x="6391097" y="1777644"/>
                  </a:lnTo>
                  <a:lnTo>
                    <a:pt x="6424079" y="1777644"/>
                  </a:lnTo>
                  <a:lnTo>
                    <a:pt x="6455829" y="1773834"/>
                  </a:lnTo>
                  <a:lnTo>
                    <a:pt x="6507569" y="1766214"/>
                  </a:lnTo>
                  <a:lnTo>
                    <a:pt x="6559220" y="1761134"/>
                  </a:lnTo>
                  <a:lnTo>
                    <a:pt x="6610794" y="1758594"/>
                  </a:lnTo>
                  <a:lnTo>
                    <a:pt x="6662318" y="1757324"/>
                  </a:lnTo>
                  <a:lnTo>
                    <a:pt x="6765315" y="1757324"/>
                  </a:lnTo>
                  <a:lnTo>
                    <a:pt x="7023303" y="1770024"/>
                  </a:lnTo>
                  <a:lnTo>
                    <a:pt x="7071449" y="1770024"/>
                  </a:lnTo>
                  <a:lnTo>
                    <a:pt x="7120001" y="1768754"/>
                  </a:lnTo>
                  <a:lnTo>
                    <a:pt x="7217943" y="1761134"/>
                  </a:lnTo>
                  <a:lnTo>
                    <a:pt x="7267130" y="1758594"/>
                  </a:lnTo>
                  <a:lnTo>
                    <a:pt x="7316952" y="1757324"/>
                  </a:lnTo>
                  <a:lnTo>
                    <a:pt x="7366851" y="1754784"/>
                  </a:lnTo>
                  <a:lnTo>
                    <a:pt x="7416800" y="1753514"/>
                  </a:lnTo>
                  <a:lnTo>
                    <a:pt x="7516800" y="1748434"/>
                  </a:lnTo>
                  <a:lnTo>
                    <a:pt x="7566838" y="1747164"/>
                  </a:lnTo>
                  <a:lnTo>
                    <a:pt x="7616876" y="1744624"/>
                  </a:lnTo>
                  <a:lnTo>
                    <a:pt x="7666914" y="1743354"/>
                  </a:lnTo>
                  <a:lnTo>
                    <a:pt x="7716939" y="1743354"/>
                  </a:lnTo>
                  <a:lnTo>
                    <a:pt x="7766926" y="1742084"/>
                  </a:lnTo>
                  <a:lnTo>
                    <a:pt x="7816875" y="1743354"/>
                  </a:lnTo>
                  <a:lnTo>
                    <a:pt x="7866761" y="1743354"/>
                  </a:lnTo>
                  <a:lnTo>
                    <a:pt x="7966748" y="1748434"/>
                  </a:lnTo>
                  <a:lnTo>
                    <a:pt x="8067002" y="1750974"/>
                  </a:lnTo>
                  <a:lnTo>
                    <a:pt x="8117116" y="1750974"/>
                  </a:lnTo>
                  <a:lnTo>
                    <a:pt x="8167243" y="1752244"/>
                  </a:lnTo>
                  <a:lnTo>
                    <a:pt x="8217408" y="1750974"/>
                  </a:lnTo>
                  <a:lnTo>
                    <a:pt x="8317827" y="1750974"/>
                  </a:lnTo>
                  <a:lnTo>
                    <a:pt x="8418474" y="1748434"/>
                  </a:lnTo>
                  <a:lnTo>
                    <a:pt x="8468919" y="1745894"/>
                  </a:lnTo>
                  <a:lnTo>
                    <a:pt x="8570074" y="1743354"/>
                  </a:lnTo>
                  <a:lnTo>
                    <a:pt x="8722677" y="1735734"/>
                  </a:lnTo>
                  <a:lnTo>
                    <a:pt x="8773833" y="1734464"/>
                  </a:lnTo>
                  <a:lnTo>
                    <a:pt x="9032151" y="1721764"/>
                  </a:lnTo>
                  <a:lnTo>
                    <a:pt x="9084412" y="1720494"/>
                  </a:lnTo>
                  <a:lnTo>
                    <a:pt x="9189618" y="1715414"/>
                  </a:lnTo>
                  <a:lnTo>
                    <a:pt x="9349308" y="1711604"/>
                  </a:lnTo>
                  <a:close/>
                </a:path>
                <a:path w="10795635" h="1856740">
                  <a:moveTo>
                    <a:pt x="10795114" y="425132"/>
                  </a:moveTo>
                  <a:lnTo>
                    <a:pt x="10736567" y="412432"/>
                  </a:lnTo>
                  <a:lnTo>
                    <a:pt x="10682503" y="404812"/>
                  </a:lnTo>
                  <a:lnTo>
                    <a:pt x="10632453" y="397192"/>
                  </a:lnTo>
                  <a:lnTo>
                    <a:pt x="10585933" y="387032"/>
                  </a:lnTo>
                  <a:lnTo>
                    <a:pt x="10542448" y="371792"/>
                  </a:lnTo>
                  <a:lnTo>
                    <a:pt x="10501516" y="347662"/>
                  </a:lnTo>
                  <a:lnTo>
                    <a:pt x="10470883" y="333692"/>
                  </a:lnTo>
                  <a:lnTo>
                    <a:pt x="10433723" y="328612"/>
                  </a:lnTo>
                  <a:lnTo>
                    <a:pt x="10393756" y="326072"/>
                  </a:lnTo>
                  <a:lnTo>
                    <a:pt x="10304348" y="323532"/>
                  </a:lnTo>
                  <a:lnTo>
                    <a:pt x="10153332" y="315912"/>
                  </a:lnTo>
                  <a:lnTo>
                    <a:pt x="10103015" y="312102"/>
                  </a:lnTo>
                  <a:lnTo>
                    <a:pt x="10002431" y="307022"/>
                  </a:lnTo>
                  <a:lnTo>
                    <a:pt x="9952152" y="303212"/>
                  </a:lnTo>
                  <a:lnTo>
                    <a:pt x="9901872" y="300672"/>
                  </a:lnTo>
                  <a:lnTo>
                    <a:pt x="9751098" y="290512"/>
                  </a:lnTo>
                  <a:lnTo>
                    <a:pt x="9700844" y="287972"/>
                  </a:lnTo>
                  <a:lnTo>
                    <a:pt x="9650590" y="284162"/>
                  </a:lnTo>
                  <a:lnTo>
                    <a:pt x="9600349" y="281622"/>
                  </a:lnTo>
                  <a:lnTo>
                    <a:pt x="9550095" y="277812"/>
                  </a:lnTo>
                  <a:lnTo>
                    <a:pt x="9349041" y="267652"/>
                  </a:lnTo>
                  <a:lnTo>
                    <a:pt x="9298762" y="266382"/>
                  </a:lnTo>
                  <a:lnTo>
                    <a:pt x="9248470" y="263842"/>
                  </a:lnTo>
                  <a:lnTo>
                    <a:pt x="9047201" y="258762"/>
                  </a:lnTo>
                  <a:lnTo>
                    <a:pt x="8996845" y="258762"/>
                  </a:lnTo>
                  <a:lnTo>
                    <a:pt x="8946464" y="257492"/>
                  </a:lnTo>
                  <a:lnTo>
                    <a:pt x="8791105" y="257492"/>
                  </a:lnTo>
                  <a:lnTo>
                    <a:pt x="8635314" y="253682"/>
                  </a:lnTo>
                  <a:lnTo>
                    <a:pt x="8479460" y="246062"/>
                  </a:lnTo>
                  <a:lnTo>
                    <a:pt x="8375701" y="238442"/>
                  </a:lnTo>
                  <a:lnTo>
                    <a:pt x="8221434" y="223202"/>
                  </a:lnTo>
                  <a:lnTo>
                    <a:pt x="8170685" y="220662"/>
                  </a:lnTo>
                  <a:lnTo>
                    <a:pt x="8018412" y="216852"/>
                  </a:lnTo>
                  <a:lnTo>
                    <a:pt x="7916900" y="216852"/>
                  </a:lnTo>
                  <a:lnTo>
                    <a:pt x="7866139" y="215582"/>
                  </a:lnTo>
                  <a:lnTo>
                    <a:pt x="7815377" y="215582"/>
                  </a:lnTo>
                  <a:lnTo>
                    <a:pt x="7657986" y="207962"/>
                  </a:lnTo>
                  <a:lnTo>
                    <a:pt x="7551356" y="205422"/>
                  </a:lnTo>
                  <a:lnTo>
                    <a:pt x="7498042" y="206692"/>
                  </a:lnTo>
                  <a:lnTo>
                    <a:pt x="7444727" y="209232"/>
                  </a:lnTo>
                  <a:lnTo>
                    <a:pt x="7391413" y="213042"/>
                  </a:lnTo>
                  <a:lnTo>
                    <a:pt x="7363066" y="215582"/>
                  </a:lnTo>
                  <a:lnTo>
                    <a:pt x="7334491" y="215582"/>
                  </a:lnTo>
                  <a:lnTo>
                    <a:pt x="7306386" y="211772"/>
                  </a:lnTo>
                  <a:lnTo>
                    <a:pt x="7279449" y="205422"/>
                  </a:lnTo>
                  <a:lnTo>
                    <a:pt x="7227583" y="196532"/>
                  </a:lnTo>
                  <a:lnTo>
                    <a:pt x="7176186" y="193992"/>
                  </a:lnTo>
                  <a:lnTo>
                    <a:pt x="7072935" y="196532"/>
                  </a:lnTo>
                  <a:lnTo>
                    <a:pt x="7024344" y="191452"/>
                  </a:lnTo>
                  <a:lnTo>
                    <a:pt x="6975284" y="183832"/>
                  </a:lnTo>
                  <a:lnTo>
                    <a:pt x="6925284" y="183832"/>
                  </a:lnTo>
                  <a:lnTo>
                    <a:pt x="6885749" y="196532"/>
                  </a:lnTo>
                  <a:lnTo>
                    <a:pt x="6854253" y="206692"/>
                  </a:lnTo>
                  <a:lnTo>
                    <a:pt x="6830657" y="205422"/>
                  </a:lnTo>
                  <a:lnTo>
                    <a:pt x="6733311" y="188912"/>
                  </a:lnTo>
                  <a:lnTo>
                    <a:pt x="6684797" y="182562"/>
                  </a:lnTo>
                  <a:lnTo>
                    <a:pt x="6636283" y="177482"/>
                  </a:lnTo>
                  <a:lnTo>
                    <a:pt x="6587757" y="173672"/>
                  </a:lnTo>
                  <a:lnTo>
                    <a:pt x="6539243" y="171132"/>
                  </a:lnTo>
                  <a:lnTo>
                    <a:pt x="6490729" y="171132"/>
                  </a:lnTo>
                  <a:lnTo>
                    <a:pt x="6442202" y="173672"/>
                  </a:lnTo>
                  <a:lnTo>
                    <a:pt x="6393688" y="178752"/>
                  </a:lnTo>
                  <a:lnTo>
                    <a:pt x="6345174" y="185102"/>
                  </a:lnTo>
                  <a:lnTo>
                    <a:pt x="6296647" y="196532"/>
                  </a:lnTo>
                  <a:lnTo>
                    <a:pt x="6283198" y="196532"/>
                  </a:lnTo>
                  <a:lnTo>
                    <a:pt x="6269279" y="195262"/>
                  </a:lnTo>
                  <a:lnTo>
                    <a:pt x="6255372" y="190182"/>
                  </a:lnTo>
                  <a:lnTo>
                    <a:pt x="6241910" y="186372"/>
                  </a:lnTo>
                  <a:lnTo>
                    <a:pt x="6194412" y="162242"/>
                  </a:lnTo>
                  <a:lnTo>
                    <a:pt x="6145504" y="150812"/>
                  </a:lnTo>
                  <a:lnTo>
                    <a:pt x="6095657" y="150812"/>
                  </a:lnTo>
                  <a:lnTo>
                    <a:pt x="6045352" y="163512"/>
                  </a:lnTo>
                  <a:lnTo>
                    <a:pt x="5998743" y="177482"/>
                  </a:lnTo>
                  <a:lnTo>
                    <a:pt x="5952363" y="182562"/>
                  </a:lnTo>
                  <a:lnTo>
                    <a:pt x="5906452" y="181292"/>
                  </a:lnTo>
                  <a:lnTo>
                    <a:pt x="5812523" y="159702"/>
                  </a:lnTo>
                  <a:lnTo>
                    <a:pt x="5763463" y="152082"/>
                  </a:lnTo>
                  <a:lnTo>
                    <a:pt x="5714136" y="149542"/>
                  </a:lnTo>
                  <a:lnTo>
                    <a:pt x="5664593" y="149542"/>
                  </a:lnTo>
                  <a:lnTo>
                    <a:pt x="5614911" y="150812"/>
                  </a:lnTo>
                  <a:lnTo>
                    <a:pt x="5514467" y="150812"/>
                  </a:lnTo>
                  <a:lnTo>
                    <a:pt x="5412918" y="149542"/>
                  </a:lnTo>
                  <a:lnTo>
                    <a:pt x="5393474" y="149059"/>
                  </a:lnTo>
                  <a:lnTo>
                    <a:pt x="5393474" y="367982"/>
                  </a:lnTo>
                  <a:lnTo>
                    <a:pt x="5388508" y="370522"/>
                  </a:lnTo>
                  <a:lnTo>
                    <a:pt x="5381041" y="378142"/>
                  </a:lnTo>
                  <a:lnTo>
                    <a:pt x="5373573" y="381952"/>
                  </a:lnTo>
                  <a:lnTo>
                    <a:pt x="5386019" y="370522"/>
                  </a:lnTo>
                  <a:lnTo>
                    <a:pt x="5393474" y="367982"/>
                  </a:lnTo>
                  <a:lnTo>
                    <a:pt x="5393474" y="149059"/>
                  </a:lnTo>
                  <a:lnTo>
                    <a:pt x="5362067" y="148272"/>
                  </a:lnTo>
                  <a:lnTo>
                    <a:pt x="5311178" y="148272"/>
                  </a:lnTo>
                  <a:lnTo>
                    <a:pt x="5260276" y="147002"/>
                  </a:lnTo>
                  <a:lnTo>
                    <a:pt x="5209362" y="147002"/>
                  </a:lnTo>
                  <a:lnTo>
                    <a:pt x="5107546" y="144462"/>
                  </a:lnTo>
                  <a:lnTo>
                    <a:pt x="5056657" y="144462"/>
                  </a:lnTo>
                  <a:lnTo>
                    <a:pt x="4943602" y="141643"/>
                  </a:lnTo>
                  <a:lnTo>
                    <a:pt x="4943602" y="364172"/>
                  </a:lnTo>
                  <a:lnTo>
                    <a:pt x="4927587" y="364172"/>
                  </a:lnTo>
                  <a:lnTo>
                    <a:pt x="4911839" y="361886"/>
                  </a:lnTo>
                  <a:lnTo>
                    <a:pt x="4943602" y="364172"/>
                  </a:lnTo>
                  <a:lnTo>
                    <a:pt x="4943602" y="141643"/>
                  </a:lnTo>
                  <a:lnTo>
                    <a:pt x="4904244" y="140652"/>
                  </a:lnTo>
                  <a:lnTo>
                    <a:pt x="4853559" y="138112"/>
                  </a:lnTo>
                  <a:lnTo>
                    <a:pt x="4815192" y="138112"/>
                  </a:lnTo>
                  <a:lnTo>
                    <a:pt x="4777994" y="139382"/>
                  </a:lnTo>
                  <a:lnTo>
                    <a:pt x="4741253" y="143192"/>
                  </a:lnTo>
                  <a:lnTo>
                    <a:pt x="4704283" y="150812"/>
                  </a:lnTo>
                  <a:lnTo>
                    <a:pt x="4656086" y="136842"/>
                  </a:lnTo>
                  <a:lnTo>
                    <a:pt x="4607738" y="127952"/>
                  </a:lnTo>
                  <a:lnTo>
                    <a:pt x="4559236" y="122872"/>
                  </a:lnTo>
                  <a:lnTo>
                    <a:pt x="4510608" y="120332"/>
                  </a:lnTo>
                  <a:lnTo>
                    <a:pt x="4461891" y="120332"/>
                  </a:lnTo>
                  <a:lnTo>
                    <a:pt x="4364215" y="122872"/>
                  </a:lnTo>
                  <a:lnTo>
                    <a:pt x="4315307" y="122872"/>
                  </a:lnTo>
                  <a:lnTo>
                    <a:pt x="4266374" y="121602"/>
                  </a:lnTo>
                  <a:lnTo>
                    <a:pt x="4214126" y="119062"/>
                  </a:lnTo>
                  <a:lnTo>
                    <a:pt x="4109631" y="111442"/>
                  </a:lnTo>
                  <a:lnTo>
                    <a:pt x="4057370" y="108902"/>
                  </a:lnTo>
                  <a:lnTo>
                    <a:pt x="4005122" y="105092"/>
                  </a:lnTo>
                  <a:lnTo>
                    <a:pt x="3952875" y="102552"/>
                  </a:lnTo>
                  <a:lnTo>
                    <a:pt x="3848379" y="100012"/>
                  </a:lnTo>
                  <a:lnTo>
                    <a:pt x="3796131" y="100012"/>
                  </a:lnTo>
                  <a:lnTo>
                    <a:pt x="3743883" y="101282"/>
                  </a:lnTo>
                  <a:lnTo>
                    <a:pt x="3691623" y="103822"/>
                  </a:lnTo>
                  <a:lnTo>
                    <a:pt x="3639375" y="108902"/>
                  </a:lnTo>
                  <a:lnTo>
                    <a:pt x="3232200" y="108902"/>
                  </a:lnTo>
                  <a:lnTo>
                    <a:pt x="3027654" y="103822"/>
                  </a:lnTo>
                  <a:lnTo>
                    <a:pt x="2925292" y="98742"/>
                  </a:lnTo>
                  <a:lnTo>
                    <a:pt x="2873235" y="97472"/>
                  </a:lnTo>
                  <a:lnTo>
                    <a:pt x="2769793" y="100012"/>
                  </a:lnTo>
                  <a:lnTo>
                    <a:pt x="2718143" y="102552"/>
                  </a:lnTo>
                  <a:lnTo>
                    <a:pt x="2666352" y="103822"/>
                  </a:lnTo>
                  <a:lnTo>
                    <a:pt x="2614282" y="103822"/>
                  </a:lnTo>
                  <a:lnTo>
                    <a:pt x="2561361" y="102552"/>
                  </a:lnTo>
                  <a:lnTo>
                    <a:pt x="2508427" y="102552"/>
                  </a:lnTo>
                  <a:lnTo>
                    <a:pt x="2296718" y="97472"/>
                  </a:lnTo>
                  <a:lnTo>
                    <a:pt x="2243785" y="94932"/>
                  </a:lnTo>
                  <a:lnTo>
                    <a:pt x="2190864" y="93662"/>
                  </a:lnTo>
                  <a:lnTo>
                    <a:pt x="1975040" y="83502"/>
                  </a:lnTo>
                  <a:lnTo>
                    <a:pt x="1919173" y="82232"/>
                  </a:lnTo>
                  <a:lnTo>
                    <a:pt x="1863775" y="84772"/>
                  </a:lnTo>
                  <a:lnTo>
                    <a:pt x="1808149" y="93662"/>
                  </a:lnTo>
                  <a:lnTo>
                    <a:pt x="1762544" y="100012"/>
                  </a:lnTo>
                  <a:lnTo>
                    <a:pt x="1715782" y="101282"/>
                  </a:lnTo>
                  <a:lnTo>
                    <a:pt x="1668538" y="98742"/>
                  </a:lnTo>
                  <a:lnTo>
                    <a:pt x="1621536" y="93662"/>
                  </a:lnTo>
                  <a:lnTo>
                    <a:pt x="1556537" y="68262"/>
                  </a:lnTo>
                  <a:lnTo>
                    <a:pt x="1526717" y="55562"/>
                  </a:lnTo>
                  <a:lnTo>
                    <a:pt x="1504607" y="56832"/>
                  </a:lnTo>
                  <a:lnTo>
                    <a:pt x="1460347" y="73342"/>
                  </a:lnTo>
                  <a:lnTo>
                    <a:pt x="1416939" y="75882"/>
                  </a:lnTo>
                  <a:lnTo>
                    <a:pt x="1374000" y="70802"/>
                  </a:lnTo>
                  <a:lnTo>
                    <a:pt x="1331188" y="64452"/>
                  </a:lnTo>
                  <a:lnTo>
                    <a:pt x="1288135" y="64452"/>
                  </a:lnTo>
                  <a:lnTo>
                    <a:pt x="1193507" y="75882"/>
                  </a:lnTo>
                  <a:lnTo>
                    <a:pt x="1145006" y="78422"/>
                  </a:lnTo>
                  <a:lnTo>
                    <a:pt x="1096022" y="73342"/>
                  </a:lnTo>
                  <a:lnTo>
                    <a:pt x="1046797" y="59372"/>
                  </a:lnTo>
                  <a:lnTo>
                    <a:pt x="1006589" y="49212"/>
                  </a:lnTo>
                  <a:lnTo>
                    <a:pt x="963993" y="49212"/>
                  </a:lnTo>
                  <a:lnTo>
                    <a:pt x="919607" y="51752"/>
                  </a:lnTo>
                  <a:lnTo>
                    <a:pt x="874026" y="53022"/>
                  </a:lnTo>
                  <a:lnTo>
                    <a:pt x="827836" y="46672"/>
                  </a:lnTo>
                  <a:lnTo>
                    <a:pt x="781723" y="37782"/>
                  </a:lnTo>
                  <a:lnTo>
                    <a:pt x="733577" y="35242"/>
                  </a:lnTo>
                  <a:lnTo>
                    <a:pt x="684352" y="36512"/>
                  </a:lnTo>
                  <a:lnTo>
                    <a:pt x="635000" y="41592"/>
                  </a:lnTo>
                  <a:lnTo>
                    <a:pt x="586498" y="49212"/>
                  </a:lnTo>
                  <a:lnTo>
                    <a:pt x="571804" y="53022"/>
                  </a:lnTo>
                  <a:lnTo>
                    <a:pt x="537514" y="61912"/>
                  </a:lnTo>
                  <a:lnTo>
                    <a:pt x="492899" y="78422"/>
                  </a:lnTo>
                  <a:lnTo>
                    <a:pt x="439547" y="94932"/>
                  </a:lnTo>
                  <a:lnTo>
                    <a:pt x="384962" y="101282"/>
                  </a:lnTo>
                  <a:lnTo>
                    <a:pt x="330492" y="106362"/>
                  </a:lnTo>
                  <a:lnTo>
                    <a:pt x="320548" y="108902"/>
                  </a:lnTo>
                  <a:lnTo>
                    <a:pt x="275793" y="120332"/>
                  </a:lnTo>
                  <a:lnTo>
                    <a:pt x="268566" y="122872"/>
                  </a:lnTo>
                  <a:lnTo>
                    <a:pt x="189725" y="150812"/>
                  </a:lnTo>
                  <a:lnTo>
                    <a:pt x="168503" y="158432"/>
                  </a:lnTo>
                  <a:lnTo>
                    <a:pt x="145402" y="166052"/>
                  </a:lnTo>
                  <a:lnTo>
                    <a:pt x="123710" y="172402"/>
                  </a:lnTo>
                  <a:lnTo>
                    <a:pt x="102019" y="174942"/>
                  </a:lnTo>
                  <a:lnTo>
                    <a:pt x="62877" y="168592"/>
                  </a:lnTo>
                  <a:lnTo>
                    <a:pt x="54978" y="174942"/>
                  </a:lnTo>
                  <a:lnTo>
                    <a:pt x="54483" y="181292"/>
                  </a:lnTo>
                  <a:lnTo>
                    <a:pt x="54381" y="182562"/>
                  </a:lnTo>
                  <a:lnTo>
                    <a:pt x="54279" y="183832"/>
                  </a:lnTo>
                  <a:lnTo>
                    <a:pt x="54190" y="185102"/>
                  </a:lnTo>
                  <a:lnTo>
                    <a:pt x="54089" y="186372"/>
                  </a:lnTo>
                  <a:lnTo>
                    <a:pt x="57670" y="196532"/>
                  </a:lnTo>
                  <a:lnTo>
                    <a:pt x="59029" y="200342"/>
                  </a:lnTo>
                  <a:lnTo>
                    <a:pt x="60883" y="206692"/>
                  </a:lnTo>
                  <a:lnTo>
                    <a:pt x="70573" y="239712"/>
                  </a:lnTo>
                  <a:lnTo>
                    <a:pt x="61823" y="274002"/>
                  </a:lnTo>
                  <a:lnTo>
                    <a:pt x="40474" y="305752"/>
                  </a:lnTo>
                  <a:lnTo>
                    <a:pt x="14236" y="337502"/>
                  </a:lnTo>
                  <a:lnTo>
                    <a:pt x="25146" y="347662"/>
                  </a:lnTo>
                  <a:lnTo>
                    <a:pt x="36055" y="357822"/>
                  </a:lnTo>
                  <a:lnTo>
                    <a:pt x="46850" y="362902"/>
                  </a:lnTo>
                  <a:lnTo>
                    <a:pt x="52247" y="365442"/>
                  </a:lnTo>
                  <a:lnTo>
                    <a:pt x="86652" y="381952"/>
                  </a:lnTo>
                  <a:lnTo>
                    <a:pt x="113474" y="412432"/>
                  </a:lnTo>
                  <a:lnTo>
                    <a:pt x="113576" y="425132"/>
                  </a:lnTo>
                  <a:lnTo>
                    <a:pt x="113665" y="436562"/>
                  </a:lnTo>
                  <a:lnTo>
                    <a:pt x="113792" y="450532"/>
                  </a:lnTo>
                  <a:lnTo>
                    <a:pt x="113931" y="458152"/>
                  </a:lnTo>
                  <a:lnTo>
                    <a:pt x="113982" y="460692"/>
                  </a:lnTo>
                  <a:lnTo>
                    <a:pt x="114109" y="467042"/>
                  </a:lnTo>
                  <a:lnTo>
                    <a:pt x="114160" y="469582"/>
                  </a:lnTo>
                  <a:lnTo>
                    <a:pt x="114173" y="470852"/>
                  </a:lnTo>
                  <a:lnTo>
                    <a:pt x="114223" y="473392"/>
                  </a:lnTo>
                  <a:lnTo>
                    <a:pt x="114947" y="474662"/>
                  </a:lnTo>
                  <a:lnTo>
                    <a:pt x="124955" y="492442"/>
                  </a:lnTo>
                  <a:lnTo>
                    <a:pt x="132537" y="498792"/>
                  </a:lnTo>
                  <a:lnTo>
                    <a:pt x="183070" y="521652"/>
                  </a:lnTo>
                  <a:lnTo>
                    <a:pt x="222326" y="533082"/>
                  </a:lnTo>
                  <a:lnTo>
                    <a:pt x="259905" y="543242"/>
                  </a:lnTo>
                  <a:lnTo>
                    <a:pt x="306959" y="553402"/>
                  </a:lnTo>
                  <a:lnTo>
                    <a:pt x="354152" y="561022"/>
                  </a:lnTo>
                  <a:lnTo>
                    <a:pt x="401510" y="564832"/>
                  </a:lnTo>
                  <a:lnTo>
                    <a:pt x="449084" y="562292"/>
                  </a:lnTo>
                  <a:lnTo>
                    <a:pt x="496925" y="554672"/>
                  </a:lnTo>
                  <a:lnTo>
                    <a:pt x="544436" y="545782"/>
                  </a:lnTo>
                  <a:lnTo>
                    <a:pt x="591591" y="540702"/>
                  </a:lnTo>
                  <a:lnTo>
                    <a:pt x="638632" y="538162"/>
                  </a:lnTo>
                  <a:lnTo>
                    <a:pt x="685787" y="536892"/>
                  </a:lnTo>
                  <a:lnTo>
                    <a:pt x="758367" y="533082"/>
                  </a:lnTo>
                  <a:lnTo>
                    <a:pt x="779018" y="539432"/>
                  </a:lnTo>
                  <a:lnTo>
                    <a:pt x="797318" y="549592"/>
                  </a:lnTo>
                  <a:lnTo>
                    <a:pt x="815403" y="563562"/>
                  </a:lnTo>
                  <a:lnTo>
                    <a:pt x="827379" y="571182"/>
                  </a:lnTo>
                  <a:lnTo>
                    <a:pt x="842149" y="577532"/>
                  </a:lnTo>
                  <a:lnTo>
                    <a:pt x="855992" y="581342"/>
                  </a:lnTo>
                  <a:lnTo>
                    <a:pt x="865162" y="578802"/>
                  </a:lnTo>
                  <a:lnTo>
                    <a:pt x="870140" y="573722"/>
                  </a:lnTo>
                  <a:lnTo>
                    <a:pt x="875118" y="571182"/>
                  </a:lnTo>
                  <a:lnTo>
                    <a:pt x="880097" y="566102"/>
                  </a:lnTo>
                  <a:lnTo>
                    <a:pt x="871232" y="562292"/>
                  </a:lnTo>
                  <a:lnTo>
                    <a:pt x="865162" y="557212"/>
                  </a:lnTo>
                  <a:lnTo>
                    <a:pt x="864768" y="550862"/>
                  </a:lnTo>
                  <a:lnTo>
                    <a:pt x="864692" y="549592"/>
                  </a:lnTo>
                  <a:lnTo>
                    <a:pt x="872629" y="536892"/>
                  </a:lnTo>
                  <a:lnTo>
                    <a:pt x="879043" y="531812"/>
                  </a:lnTo>
                  <a:lnTo>
                    <a:pt x="886625" y="526732"/>
                  </a:lnTo>
                  <a:lnTo>
                    <a:pt x="894664" y="522922"/>
                  </a:lnTo>
                  <a:lnTo>
                    <a:pt x="902487" y="521652"/>
                  </a:lnTo>
                  <a:lnTo>
                    <a:pt x="915898" y="521652"/>
                  </a:lnTo>
                  <a:lnTo>
                    <a:pt x="954735" y="529272"/>
                  </a:lnTo>
                  <a:lnTo>
                    <a:pt x="968832" y="542023"/>
                  </a:lnTo>
                  <a:lnTo>
                    <a:pt x="948359" y="539597"/>
                  </a:lnTo>
                  <a:lnTo>
                    <a:pt x="925499" y="542404"/>
                  </a:lnTo>
                  <a:lnTo>
                    <a:pt x="903566" y="550799"/>
                  </a:lnTo>
                  <a:lnTo>
                    <a:pt x="882573" y="564794"/>
                  </a:lnTo>
                  <a:lnTo>
                    <a:pt x="885063" y="564794"/>
                  </a:lnTo>
                  <a:lnTo>
                    <a:pt x="890041" y="567283"/>
                  </a:lnTo>
                  <a:lnTo>
                    <a:pt x="901661" y="578472"/>
                  </a:lnTo>
                  <a:lnTo>
                    <a:pt x="911504" y="587184"/>
                  </a:lnTo>
                  <a:lnTo>
                    <a:pt x="923671" y="592162"/>
                  </a:lnTo>
                  <a:lnTo>
                    <a:pt x="939800" y="589673"/>
                  </a:lnTo>
                  <a:lnTo>
                    <a:pt x="972845" y="563397"/>
                  </a:lnTo>
                  <a:lnTo>
                    <a:pt x="975258" y="555459"/>
                  </a:lnTo>
                  <a:lnTo>
                    <a:pt x="974877" y="548462"/>
                  </a:lnTo>
                  <a:lnTo>
                    <a:pt x="973378" y="545147"/>
                  </a:lnTo>
                  <a:lnTo>
                    <a:pt x="977125" y="545782"/>
                  </a:lnTo>
                  <a:lnTo>
                    <a:pt x="992060" y="550862"/>
                  </a:lnTo>
                  <a:lnTo>
                    <a:pt x="999515" y="554672"/>
                  </a:lnTo>
                  <a:lnTo>
                    <a:pt x="1043076" y="533082"/>
                  </a:lnTo>
                  <a:lnTo>
                    <a:pt x="1087399" y="520382"/>
                  </a:lnTo>
                  <a:lnTo>
                    <a:pt x="1132306" y="512762"/>
                  </a:lnTo>
                  <a:lnTo>
                    <a:pt x="1177645" y="510222"/>
                  </a:lnTo>
                  <a:lnTo>
                    <a:pt x="1223264" y="510222"/>
                  </a:lnTo>
                  <a:lnTo>
                    <a:pt x="1314615" y="512762"/>
                  </a:lnTo>
                  <a:lnTo>
                    <a:pt x="1360043" y="512762"/>
                  </a:lnTo>
                  <a:lnTo>
                    <a:pt x="1405077" y="508952"/>
                  </a:lnTo>
                  <a:lnTo>
                    <a:pt x="1454416" y="503872"/>
                  </a:lnTo>
                  <a:lnTo>
                    <a:pt x="1503591" y="500062"/>
                  </a:lnTo>
                  <a:lnTo>
                    <a:pt x="1552638" y="498792"/>
                  </a:lnTo>
                  <a:lnTo>
                    <a:pt x="1601635" y="498792"/>
                  </a:lnTo>
                  <a:lnTo>
                    <a:pt x="1650631" y="501332"/>
                  </a:lnTo>
                  <a:lnTo>
                    <a:pt x="1699679" y="505142"/>
                  </a:lnTo>
                  <a:lnTo>
                    <a:pt x="1724266" y="507682"/>
                  </a:lnTo>
                  <a:lnTo>
                    <a:pt x="1748853" y="510222"/>
                  </a:lnTo>
                  <a:lnTo>
                    <a:pt x="1798193" y="516572"/>
                  </a:lnTo>
                  <a:lnTo>
                    <a:pt x="1849488" y="521652"/>
                  </a:lnTo>
                  <a:lnTo>
                    <a:pt x="1901621" y="522922"/>
                  </a:lnTo>
                  <a:lnTo>
                    <a:pt x="1954225" y="521652"/>
                  </a:lnTo>
                  <a:lnTo>
                    <a:pt x="2006955" y="521652"/>
                  </a:lnTo>
                  <a:lnTo>
                    <a:pt x="2105304" y="526732"/>
                  </a:lnTo>
                  <a:lnTo>
                    <a:pt x="2152840" y="524192"/>
                  </a:lnTo>
                  <a:lnTo>
                    <a:pt x="2201329" y="520382"/>
                  </a:lnTo>
                  <a:lnTo>
                    <a:pt x="2250046" y="514032"/>
                  </a:lnTo>
                  <a:lnTo>
                    <a:pt x="2298306" y="508952"/>
                  </a:lnTo>
                  <a:lnTo>
                    <a:pt x="2350274" y="507682"/>
                  </a:lnTo>
                  <a:lnTo>
                    <a:pt x="2401760" y="507682"/>
                  </a:lnTo>
                  <a:lnTo>
                    <a:pt x="2452903" y="511492"/>
                  </a:lnTo>
                  <a:lnTo>
                    <a:pt x="2554567" y="516572"/>
                  </a:lnTo>
                  <a:lnTo>
                    <a:pt x="2606586" y="515302"/>
                  </a:lnTo>
                  <a:lnTo>
                    <a:pt x="2658351" y="508952"/>
                  </a:lnTo>
                  <a:lnTo>
                    <a:pt x="2710243" y="503872"/>
                  </a:lnTo>
                  <a:lnTo>
                    <a:pt x="2762618" y="501332"/>
                  </a:lnTo>
                  <a:lnTo>
                    <a:pt x="2815818" y="506412"/>
                  </a:lnTo>
                  <a:lnTo>
                    <a:pt x="2838602" y="507682"/>
                  </a:lnTo>
                  <a:lnTo>
                    <a:pt x="2861856" y="503872"/>
                  </a:lnTo>
                  <a:lnTo>
                    <a:pt x="2885097" y="498792"/>
                  </a:lnTo>
                  <a:lnTo>
                    <a:pt x="2907881" y="494982"/>
                  </a:lnTo>
                  <a:lnTo>
                    <a:pt x="2953601" y="479742"/>
                  </a:lnTo>
                  <a:lnTo>
                    <a:pt x="2976105" y="474662"/>
                  </a:lnTo>
                  <a:lnTo>
                    <a:pt x="2997454" y="474662"/>
                  </a:lnTo>
                  <a:lnTo>
                    <a:pt x="3048457" y="481012"/>
                  </a:lnTo>
                  <a:lnTo>
                    <a:pt x="3099460" y="479742"/>
                  </a:lnTo>
                  <a:lnTo>
                    <a:pt x="3201479" y="472122"/>
                  </a:lnTo>
                  <a:lnTo>
                    <a:pt x="3252482" y="470852"/>
                  </a:lnTo>
                  <a:lnTo>
                    <a:pt x="3303486" y="474662"/>
                  </a:lnTo>
                  <a:lnTo>
                    <a:pt x="3351898" y="489902"/>
                  </a:lnTo>
                  <a:lnTo>
                    <a:pt x="3400094" y="498792"/>
                  </a:lnTo>
                  <a:lnTo>
                    <a:pt x="3448126" y="503872"/>
                  </a:lnTo>
                  <a:lnTo>
                    <a:pt x="3496005" y="503872"/>
                  </a:lnTo>
                  <a:lnTo>
                    <a:pt x="3543770" y="500062"/>
                  </a:lnTo>
                  <a:lnTo>
                    <a:pt x="3591445" y="492442"/>
                  </a:lnTo>
                  <a:lnTo>
                    <a:pt x="3639058" y="482282"/>
                  </a:lnTo>
                  <a:lnTo>
                    <a:pt x="3686657" y="469582"/>
                  </a:lnTo>
                  <a:lnTo>
                    <a:pt x="3736505" y="473392"/>
                  </a:lnTo>
                  <a:lnTo>
                    <a:pt x="3785959" y="481012"/>
                  </a:lnTo>
                  <a:lnTo>
                    <a:pt x="3798278" y="483552"/>
                  </a:lnTo>
                  <a:lnTo>
                    <a:pt x="3835235" y="491172"/>
                  </a:lnTo>
                  <a:lnTo>
                    <a:pt x="3884561" y="498792"/>
                  </a:lnTo>
                  <a:lnTo>
                    <a:pt x="3934155" y="501332"/>
                  </a:lnTo>
                  <a:lnTo>
                    <a:pt x="3984218" y="497522"/>
                  </a:lnTo>
                  <a:lnTo>
                    <a:pt x="4034980" y="484822"/>
                  </a:lnTo>
                  <a:lnTo>
                    <a:pt x="4051160" y="483552"/>
                  </a:lnTo>
                  <a:lnTo>
                    <a:pt x="4069194" y="488632"/>
                  </a:lnTo>
                  <a:lnTo>
                    <a:pt x="4088168" y="494982"/>
                  </a:lnTo>
                  <a:lnTo>
                    <a:pt x="4107142" y="500062"/>
                  </a:lnTo>
                  <a:lnTo>
                    <a:pt x="4160863" y="506412"/>
                  </a:lnTo>
                  <a:lnTo>
                    <a:pt x="4214126" y="510222"/>
                  </a:lnTo>
                  <a:lnTo>
                    <a:pt x="4267390" y="505142"/>
                  </a:lnTo>
                  <a:lnTo>
                    <a:pt x="4321111" y="484822"/>
                  </a:lnTo>
                  <a:lnTo>
                    <a:pt x="4353852" y="473392"/>
                  </a:lnTo>
                  <a:lnTo>
                    <a:pt x="4390783" y="469582"/>
                  </a:lnTo>
                  <a:lnTo>
                    <a:pt x="4429582" y="469582"/>
                  </a:lnTo>
                  <a:lnTo>
                    <a:pt x="4467911" y="472122"/>
                  </a:lnTo>
                  <a:lnTo>
                    <a:pt x="4490923" y="474662"/>
                  </a:lnTo>
                  <a:lnTo>
                    <a:pt x="4513935" y="477202"/>
                  </a:lnTo>
                  <a:lnTo>
                    <a:pt x="4605998" y="489902"/>
                  </a:lnTo>
                  <a:lnTo>
                    <a:pt x="4652035" y="492442"/>
                  </a:lnTo>
                  <a:lnTo>
                    <a:pt x="4698060" y="488632"/>
                  </a:lnTo>
                  <a:lnTo>
                    <a:pt x="4744085" y="474662"/>
                  </a:lnTo>
                  <a:lnTo>
                    <a:pt x="4791189" y="491172"/>
                  </a:lnTo>
                  <a:lnTo>
                    <a:pt x="4837976" y="500062"/>
                  </a:lnTo>
                  <a:lnTo>
                    <a:pt x="4884521" y="501332"/>
                  </a:lnTo>
                  <a:lnTo>
                    <a:pt x="4930889" y="497522"/>
                  </a:lnTo>
                  <a:lnTo>
                    <a:pt x="4977130" y="491172"/>
                  </a:lnTo>
                  <a:lnTo>
                    <a:pt x="5069484" y="475932"/>
                  </a:lnTo>
                  <a:lnTo>
                    <a:pt x="5115725" y="470852"/>
                  </a:lnTo>
                  <a:lnTo>
                    <a:pt x="5162093" y="469582"/>
                  </a:lnTo>
                  <a:lnTo>
                    <a:pt x="5211496" y="472122"/>
                  </a:lnTo>
                  <a:lnTo>
                    <a:pt x="5289728" y="482282"/>
                  </a:lnTo>
                  <a:lnTo>
                    <a:pt x="5358181" y="491172"/>
                  </a:lnTo>
                  <a:lnTo>
                    <a:pt x="5407723" y="496252"/>
                  </a:lnTo>
                  <a:lnTo>
                    <a:pt x="5458168" y="497522"/>
                  </a:lnTo>
                  <a:lnTo>
                    <a:pt x="5677116" y="482282"/>
                  </a:lnTo>
                  <a:lnTo>
                    <a:pt x="5726455" y="484822"/>
                  </a:lnTo>
                  <a:lnTo>
                    <a:pt x="5776950" y="492442"/>
                  </a:lnTo>
                  <a:lnTo>
                    <a:pt x="5827915" y="494982"/>
                  </a:lnTo>
                  <a:lnTo>
                    <a:pt x="5878652" y="482282"/>
                  </a:lnTo>
                  <a:lnTo>
                    <a:pt x="5928372" y="489902"/>
                  </a:lnTo>
                  <a:lnTo>
                    <a:pt x="5977979" y="494982"/>
                  </a:lnTo>
                  <a:lnTo>
                    <a:pt x="6027509" y="496252"/>
                  </a:lnTo>
                  <a:lnTo>
                    <a:pt x="6076962" y="496252"/>
                  </a:lnTo>
                  <a:lnTo>
                    <a:pt x="6126353" y="493712"/>
                  </a:lnTo>
                  <a:lnTo>
                    <a:pt x="6175667" y="489902"/>
                  </a:lnTo>
                  <a:lnTo>
                    <a:pt x="6224943" y="484822"/>
                  </a:lnTo>
                  <a:lnTo>
                    <a:pt x="6274168" y="481012"/>
                  </a:lnTo>
                  <a:lnTo>
                    <a:pt x="6323355" y="475932"/>
                  </a:lnTo>
                  <a:lnTo>
                    <a:pt x="6372530" y="472122"/>
                  </a:lnTo>
                  <a:lnTo>
                    <a:pt x="6421679" y="469582"/>
                  </a:lnTo>
                  <a:lnTo>
                    <a:pt x="6470815" y="469582"/>
                  </a:lnTo>
                  <a:lnTo>
                    <a:pt x="6482220" y="472122"/>
                  </a:lnTo>
                  <a:lnTo>
                    <a:pt x="6522136" y="481012"/>
                  </a:lnTo>
                  <a:lnTo>
                    <a:pt x="6573456" y="486092"/>
                  </a:lnTo>
                  <a:lnTo>
                    <a:pt x="6624764" y="487362"/>
                  </a:lnTo>
                  <a:lnTo>
                    <a:pt x="6676085" y="486092"/>
                  </a:lnTo>
                  <a:lnTo>
                    <a:pt x="6727406" y="482282"/>
                  </a:lnTo>
                  <a:lnTo>
                    <a:pt x="6778714" y="481012"/>
                  </a:lnTo>
                  <a:lnTo>
                    <a:pt x="6830034" y="481012"/>
                  </a:lnTo>
                  <a:lnTo>
                    <a:pt x="6881355" y="484822"/>
                  </a:lnTo>
                  <a:lnTo>
                    <a:pt x="6926593" y="472122"/>
                  </a:lnTo>
                  <a:lnTo>
                    <a:pt x="6970408" y="477202"/>
                  </a:lnTo>
                  <a:lnTo>
                    <a:pt x="6999300" y="484822"/>
                  </a:lnTo>
                  <a:lnTo>
                    <a:pt x="7013740" y="488632"/>
                  </a:lnTo>
                  <a:lnTo>
                    <a:pt x="7057555" y="498792"/>
                  </a:lnTo>
                  <a:lnTo>
                    <a:pt x="7102792" y="497522"/>
                  </a:lnTo>
                  <a:lnTo>
                    <a:pt x="7153605" y="488632"/>
                  </a:lnTo>
                  <a:lnTo>
                    <a:pt x="7205116" y="484822"/>
                  </a:lnTo>
                  <a:lnTo>
                    <a:pt x="7257097" y="486092"/>
                  </a:lnTo>
                  <a:lnTo>
                    <a:pt x="7309307" y="492442"/>
                  </a:lnTo>
                  <a:lnTo>
                    <a:pt x="7345921" y="497522"/>
                  </a:lnTo>
                  <a:lnTo>
                    <a:pt x="7383945" y="501332"/>
                  </a:lnTo>
                  <a:lnTo>
                    <a:pt x="7421969" y="501332"/>
                  </a:lnTo>
                  <a:lnTo>
                    <a:pt x="7458596" y="497522"/>
                  </a:lnTo>
                  <a:lnTo>
                    <a:pt x="7509078" y="489902"/>
                  </a:lnTo>
                  <a:lnTo>
                    <a:pt x="7559484" y="483552"/>
                  </a:lnTo>
                  <a:lnTo>
                    <a:pt x="7609840" y="479742"/>
                  </a:lnTo>
                  <a:lnTo>
                    <a:pt x="7710398" y="477202"/>
                  </a:lnTo>
                  <a:lnTo>
                    <a:pt x="7760652" y="477202"/>
                  </a:lnTo>
                  <a:lnTo>
                    <a:pt x="7861135" y="479742"/>
                  </a:lnTo>
                  <a:lnTo>
                    <a:pt x="8112950" y="492442"/>
                  </a:lnTo>
                  <a:lnTo>
                    <a:pt x="8159178" y="492442"/>
                  </a:lnTo>
                  <a:lnTo>
                    <a:pt x="8205749" y="491172"/>
                  </a:lnTo>
                  <a:lnTo>
                    <a:pt x="8252600" y="488632"/>
                  </a:lnTo>
                  <a:lnTo>
                    <a:pt x="8299653" y="484822"/>
                  </a:lnTo>
                  <a:lnTo>
                    <a:pt x="8394116" y="479742"/>
                  </a:lnTo>
                  <a:lnTo>
                    <a:pt x="8443900" y="478472"/>
                  </a:lnTo>
                  <a:lnTo>
                    <a:pt x="8543658" y="473392"/>
                  </a:lnTo>
                  <a:lnTo>
                    <a:pt x="8643569" y="469582"/>
                  </a:lnTo>
                  <a:lnTo>
                    <a:pt x="8693556" y="467042"/>
                  </a:lnTo>
                  <a:lnTo>
                    <a:pt x="8743556" y="465772"/>
                  </a:lnTo>
                  <a:lnTo>
                    <a:pt x="8793569" y="463232"/>
                  </a:lnTo>
                  <a:lnTo>
                    <a:pt x="8893569" y="460692"/>
                  </a:lnTo>
                  <a:lnTo>
                    <a:pt x="9043378" y="460692"/>
                  </a:lnTo>
                  <a:lnTo>
                    <a:pt x="9093238" y="461962"/>
                  </a:lnTo>
                  <a:lnTo>
                    <a:pt x="9192095" y="467042"/>
                  </a:lnTo>
                  <a:lnTo>
                    <a:pt x="9339224" y="470852"/>
                  </a:lnTo>
                  <a:lnTo>
                    <a:pt x="9535490" y="470852"/>
                  </a:lnTo>
                  <a:lnTo>
                    <a:pt x="9584626" y="469582"/>
                  </a:lnTo>
                  <a:lnTo>
                    <a:pt x="9633801" y="469582"/>
                  </a:lnTo>
                  <a:lnTo>
                    <a:pt x="9781680" y="465772"/>
                  </a:lnTo>
                  <a:lnTo>
                    <a:pt x="9831108" y="463232"/>
                  </a:lnTo>
                  <a:lnTo>
                    <a:pt x="9880625" y="461962"/>
                  </a:lnTo>
                  <a:lnTo>
                    <a:pt x="9930232" y="459422"/>
                  </a:lnTo>
                  <a:lnTo>
                    <a:pt x="9979939" y="458152"/>
                  </a:lnTo>
                  <a:lnTo>
                    <a:pt x="10433037" y="436562"/>
                  </a:lnTo>
                  <a:lnTo>
                    <a:pt x="10484167" y="435292"/>
                  </a:lnTo>
                  <a:lnTo>
                    <a:pt x="10535488" y="432752"/>
                  </a:lnTo>
                  <a:lnTo>
                    <a:pt x="10586987" y="431482"/>
                  </a:lnTo>
                  <a:lnTo>
                    <a:pt x="10638701" y="428942"/>
                  </a:lnTo>
                  <a:lnTo>
                    <a:pt x="10795114" y="425132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98421" y="5178048"/>
              <a:ext cx="142875" cy="14287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98421" y="6492499"/>
              <a:ext cx="142875" cy="142875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1502726" y="2786078"/>
            <a:ext cx="15472410" cy="60032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194310" algn="ctr">
              <a:lnSpc>
                <a:spcPct val="100000"/>
              </a:lnSpc>
              <a:spcBef>
                <a:spcPts val="100"/>
              </a:spcBef>
            </a:pPr>
            <a:r>
              <a:rPr sz="4800" spc="-380" dirty="0">
                <a:latin typeface="Arial Black"/>
                <a:cs typeface="Arial Black"/>
              </a:rPr>
              <a:t>Sólo</a:t>
            </a:r>
            <a:r>
              <a:rPr sz="4800" spc="-320" dirty="0">
                <a:latin typeface="Arial Black"/>
                <a:cs typeface="Arial Black"/>
              </a:rPr>
              <a:t> </a:t>
            </a:r>
            <a:r>
              <a:rPr sz="4800" spc="-254" dirty="0">
                <a:latin typeface="Arial Black"/>
                <a:cs typeface="Arial Black"/>
              </a:rPr>
              <a:t>estudiantes</a:t>
            </a:r>
            <a:r>
              <a:rPr sz="4800" spc="-315" dirty="0">
                <a:latin typeface="Arial Black"/>
                <a:cs typeface="Arial Black"/>
              </a:rPr>
              <a:t> </a:t>
            </a:r>
            <a:r>
              <a:rPr sz="4800" spc="-350" dirty="0">
                <a:latin typeface="Arial Black"/>
                <a:cs typeface="Arial Black"/>
              </a:rPr>
              <a:t>Erasmus</a:t>
            </a:r>
            <a:r>
              <a:rPr sz="4800" spc="-320" dirty="0">
                <a:latin typeface="Arial Black"/>
                <a:cs typeface="Arial Black"/>
              </a:rPr>
              <a:t> </a:t>
            </a:r>
            <a:r>
              <a:rPr sz="4800" spc="640" dirty="0">
                <a:latin typeface="Arial Black"/>
                <a:cs typeface="Arial Black"/>
              </a:rPr>
              <a:t>/</a:t>
            </a:r>
            <a:r>
              <a:rPr sz="4800" spc="-315" dirty="0">
                <a:latin typeface="Arial Black"/>
                <a:cs typeface="Arial Black"/>
              </a:rPr>
              <a:t> </a:t>
            </a:r>
            <a:r>
              <a:rPr sz="4800" b="1" i="1" dirty="0">
                <a:latin typeface="Trebuchet MS"/>
                <a:cs typeface="Trebuchet MS"/>
              </a:rPr>
              <a:t>Only</a:t>
            </a:r>
            <a:r>
              <a:rPr sz="4800" b="1" i="1" spc="-165" dirty="0">
                <a:latin typeface="Trebuchet MS"/>
                <a:cs typeface="Trebuchet MS"/>
              </a:rPr>
              <a:t> </a:t>
            </a:r>
            <a:r>
              <a:rPr sz="4800" b="1" i="1" dirty="0">
                <a:latin typeface="Trebuchet MS"/>
                <a:cs typeface="Trebuchet MS"/>
              </a:rPr>
              <a:t>Erasmus</a:t>
            </a:r>
            <a:r>
              <a:rPr sz="4800" b="1" i="1" spc="-160" dirty="0">
                <a:latin typeface="Trebuchet MS"/>
                <a:cs typeface="Trebuchet MS"/>
              </a:rPr>
              <a:t> </a:t>
            </a:r>
            <a:r>
              <a:rPr sz="4800" b="1" i="1" spc="-10" dirty="0">
                <a:latin typeface="Trebuchet MS"/>
                <a:cs typeface="Trebuchet MS"/>
              </a:rPr>
              <a:t>students</a:t>
            </a:r>
            <a:endParaRPr sz="4800">
              <a:latin typeface="Trebuchet MS"/>
              <a:cs typeface="Trebuchet MS"/>
            </a:endParaRPr>
          </a:p>
          <a:p>
            <a:pPr marR="169545" algn="ctr">
              <a:lnSpc>
                <a:spcPct val="100000"/>
              </a:lnSpc>
              <a:spcBef>
                <a:spcPts val="4600"/>
              </a:spcBef>
            </a:pPr>
            <a:r>
              <a:rPr sz="4700" b="1" spc="50" dirty="0">
                <a:solidFill>
                  <a:srgbClr val="9D6D8B"/>
                </a:solidFill>
                <a:latin typeface="Trebuchet MS"/>
                <a:cs typeface="Trebuchet MS"/>
              </a:rPr>
              <a:t>Al</a:t>
            </a:r>
            <a:r>
              <a:rPr sz="4700" b="1" spc="-22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spc="-100" dirty="0">
                <a:solidFill>
                  <a:srgbClr val="9D6D8B"/>
                </a:solidFill>
                <a:latin typeface="Trebuchet MS"/>
                <a:cs typeface="Trebuchet MS"/>
              </a:rPr>
              <a:t>fin</a:t>
            </a:r>
            <a:r>
              <a:rPr sz="4700" b="1" spc="-22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spc="65" dirty="0">
                <a:solidFill>
                  <a:srgbClr val="9D6D8B"/>
                </a:solidFill>
                <a:latin typeface="Trebuchet MS"/>
                <a:cs typeface="Trebuchet MS"/>
              </a:rPr>
              <a:t>de</a:t>
            </a:r>
            <a:r>
              <a:rPr sz="4700" b="1" spc="-22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spc="120" dirty="0">
                <a:solidFill>
                  <a:srgbClr val="9D6D8B"/>
                </a:solidFill>
                <a:latin typeface="Trebuchet MS"/>
                <a:cs typeface="Trebuchet MS"/>
              </a:rPr>
              <a:t>la</a:t>
            </a:r>
            <a:r>
              <a:rPr sz="4700" b="1" spc="-22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dirty="0">
                <a:solidFill>
                  <a:srgbClr val="9D6D8B"/>
                </a:solidFill>
                <a:latin typeface="Trebuchet MS"/>
                <a:cs typeface="Trebuchet MS"/>
              </a:rPr>
              <a:t>movilidad</a:t>
            </a:r>
            <a:r>
              <a:rPr sz="4700" b="1" spc="-22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spc="585" dirty="0">
                <a:solidFill>
                  <a:srgbClr val="9D6D8B"/>
                </a:solidFill>
                <a:latin typeface="Trebuchet MS"/>
                <a:cs typeface="Trebuchet MS"/>
              </a:rPr>
              <a:t>/</a:t>
            </a:r>
            <a:r>
              <a:rPr sz="4700" b="1" spc="-22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i="1" dirty="0">
                <a:solidFill>
                  <a:srgbClr val="9D6D8B"/>
                </a:solidFill>
                <a:latin typeface="Trebuchet MS"/>
                <a:cs typeface="Trebuchet MS"/>
              </a:rPr>
              <a:t>At</a:t>
            </a:r>
            <a:r>
              <a:rPr sz="4700" b="1" i="1" spc="-22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i="1" spc="-140" dirty="0">
                <a:solidFill>
                  <a:srgbClr val="9D6D8B"/>
                </a:solidFill>
                <a:latin typeface="Trebuchet MS"/>
                <a:cs typeface="Trebuchet MS"/>
              </a:rPr>
              <a:t>the</a:t>
            </a:r>
            <a:r>
              <a:rPr sz="4700" b="1" i="1" spc="-225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i="1" dirty="0">
                <a:solidFill>
                  <a:srgbClr val="9D6D8B"/>
                </a:solidFill>
                <a:latin typeface="Trebuchet MS"/>
                <a:cs typeface="Trebuchet MS"/>
              </a:rPr>
              <a:t>end</a:t>
            </a:r>
            <a:r>
              <a:rPr sz="4700" b="1" i="1" spc="-22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i="1" spc="-125" dirty="0">
                <a:solidFill>
                  <a:srgbClr val="9D6D8B"/>
                </a:solidFill>
                <a:latin typeface="Trebuchet MS"/>
                <a:cs typeface="Trebuchet MS"/>
              </a:rPr>
              <a:t>of</a:t>
            </a:r>
            <a:r>
              <a:rPr sz="4700" b="1" i="1" spc="-22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i="1" spc="-140" dirty="0">
                <a:solidFill>
                  <a:srgbClr val="9D6D8B"/>
                </a:solidFill>
                <a:latin typeface="Trebuchet MS"/>
                <a:cs typeface="Trebuchet MS"/>
              </a:rPr>
              <a:t>the</a:t>
            </a:r>
            <a:r>
              <a:rPr sz="4700" b="1" i="1" spc="-220" dirty="0">
                <a:solidFill>
                  <a:srgbClr val="9D6D8B"/>
                </a:solidFill>
                <a:latin typeface="Trebuchet MS"/>
                <a:cs typeface="Trebuchet MS"/>
              </a:rPr>
              <a:t> </a:t>
            </a:r>
            <a:r>
              <a:rPr sz="4700" b="1" i="1" spc="-10" dirty="0">
                <a:solidFill>
                  <a:srgbClr val="9D6D8B"/>
                </a:solidFill>
                <a:latin typeface="Trebuchet MS"/>
                <a:cs typeface="Trebuchet MS"/>
              </a:rPr>
              <a:t>mobility</a:t>
            </a:r>
            <a:endParaRPr sz="4700">
              <a:latin typeface="Trebuchet MS"/>
              <a:cs typeface="Trebuchet MS"/>
            </a:endParaRPr>
          </a:p>
          <a:p>
            <a:pPr marL="49530">
              <a:lnSpc>
                <a:spcPct val="100000"/>
              </a:lnSpc>
              <a:spcBef>
                <a:spcPts val="810"/>
              </a:spcBef>
            </a:pPr>
            <a:r>
              <a:rPr sz="3650" b="1" dirty="0">
                <a:latin typeface="Trebuchet MS"/>
                <a:cs typeface="Trebuchet MS"/>
              </a:rPr>
              <a:t>Certificado</a:t>
            </a:r>
            <a:r>
              <a:rPr sz="3650" b="1" spc="-175" dirty="0">
                <a:latin typeface="Trebuchet MS"/>
                <a:cs typeface="Trebuchet MS"/>
              </a:rPr>
              <a:t> </a:t>
            </a:r>
            <a:r>
              <a:rPr sz="3650" b="1" spc="50" dirty="0">
                <a:latin typeface="Trebuchet MS"/>
                <a:cs typeface="Trebuchet MS"/>
              </a:rPr>
              <a:t>de</a:t>
            </a:r>
            <a:r>
              <a:rPr sz="3650" b="1" spc="-175" dirty="0">
                <a:latin typeface="Trebuchet MS"/>
                <a:cs typeface="Trebuchet MS"/>
              </a:rPr>
              <a:t> </a:t>
            </a:r>
            <a:r>
              <a:rPr sz="3650" b="1" dirty="0">
                <a:latin typeface="Trebuchet MS"/>
                <a:cs typeface="Trebuchet MS"/>
              </a:rPr>
              <a:t>final</a:t>
            </a:r>
            <a:r>
              <a:rPr sz="3650" b="1" spc="-175" dirty="0">
                <a:latin typeface="Trebuchet MS"/>
                <a:cs typeface="Trebuchet MS"/>
              </a:rPr>
              <a:t> </a:t>
            </a:r>
            <a:r>
              <a:rPr sz="3650" b="1" spc="50" dirty="0">
                <a:latin typeface="Trebuchet MS"/>
                <a:cs typeface="Trebuchet MS"/>
              </a:rPr>
              <a:t>de</a:t>
            </a:r>
            <a:r>
              <a:rPr sz="3650" b="1" spc="-175" dirty="0">
                <a:latin typeface="Trebuchet MS"/>
                <a:cs typeface="Trebuchet MS"/>
              </a:rPr>
              <a:t> </a:t>
            </a:r>
            <a:r>
              <a:rPr sz="3650" b="1" spc="70" dirty="0">
                <a:latin typeface="Trebuchet MS"/>
                <a:cs typeface="Trebuchet MS"/>
              </a:rPr>
              <a:t>estancia</a:t>
            </a:r>
            <a:r>
              <a:rPr sz="3650" b="1" spc="-175" dirty="0">
                <a:latin typeface="Trebuchet MS"/>
                <a:cs typeface="Trebuchet MS"/>
              </a:rPr>
              <a:t> </a:t>
            </a:r>
            <a:r>
              <a:rPr sz="3650" spc="155" dirty="0">
                <a:latin typeface="Trebuchet MS"/>
                <a:cs typeface="Trebuchet MS"/>
              </a:rPr>
              <a:t>-</a:t>
            </a:r>
            <a:r>
              <a:rPr sz="3650" dirty="0">
                <a:latin typeface="Trebuchet MS"/>
                <a:cs typeface="Trebuchet MS"/>
              </a:rPr>
              <a:t>&gt;</a:t>
            </a:r>
            <a:r>
              <a:rPr sz="3650" spc="-100" dirty="0">
                <a:latin typeface="Trebuchet MS"/>
                <a:cs typeface="Trebuchet MS"/>
              </a:rPr>
              <a:t> </a:t>
            </a:r>
            <a:r>
              <a:rPr sz="3650" dirty="0">
                <a:latin typeface="Trebuchet MS"/>
                <a:cs typeface="Trebuchet MS"/>
              </a:rPr>
              <a:t>en</a:t>
            </a:r>
            <a:r>
              <a:rPr sz="3650" spc="-95" dirty="0">
                <a:latin typeface="Trebuchet MS"/>
                <a:cs typeface="Trebuchet MS"/>
              </a:rPr>
              <a:t> </a:t>
            </a:r>
            <a:r>
              <a:rPr sz="3650" spc="-10" dirty="0">
                <a:latin typeface="Trebuchet MS"/>
                <a:cs typeface="Trebuchet MS"/>
              </a:rPr>
              <a:t>persona</a:t>
            </a:r>
            <a:r>
              <a:rPr sz="3650" spc="-100" dirty="0">
                <a:latin typeface="Trebuchet MS"/>
                <a:cs typeface="Trebuchet MS"/>
              </a:rPr>
              <a:t> </a:t>
            </a:r>
            <a:r>
              <a:rPr sz="3650" spc="-170" dirty="0">
                <a:latin typeface="Trebuchet MS"/>
                <a:cs typeface="Trebuchet MS"/>
              </a:rPr>
              <a:t>(máx.</a:t>
            </a:r>
            <a:r>
              <a:rPr sz="3650" spc="-95" dirty="0">
                <a:latin typeface="Trebuchet MS"/>
                <a:cs typeface="Trebuchet MS"/>
              </a:rPr>
              <a:t> </a:t>
            </a:r>
            <a:r>
              <a:rPr sz="3650" spc="-865" dirty="0">
                <a:latin typeface="Trebuchet MS"/>
                <a:cs typeface="Trebuchet MS"/>
              </a:rPr>
              <a:t>1</a:t>
            </a:r>
            <a:r>
              <a:rPr sz="3650" spc="-105" dirty="0">
                <a:latin typeface="Trebuchet MS"/>
                <a:cs typeface="Trebuchet MS"/>
              </a:rPr>
              <a:t> </a:t>
            </a:r>
            <a:r>
              <a:rPr sz="3650" dirty="0">
                <a:latin typeface="Trebuchet MS"/>
                <a:cs typeface="Trebuchet MS"/>
              </a:rPr>
              <a:t>semana</a:t>
            </a:r>
            <a:r>
              <a:rPr sz="3650" spc="-95" dirty="0">
                <a:latin typeface="Trebuchet MS"/>
                <a:cs typeface="Trebuchet MS"/>
              </a:rPr>
              <a:t> </a:t>
            </a:r>
            <a:r>
              <a:rPr sz="3650" spc="-10" dirty="0">
                <a:latin typeface="Trebuchet MS"/>
                <a:cs typeface="Trebuchet MS"/>
              </a:rPr>
              <a:t>antes)</a:t>
            </a:r>
            <a:endParaRPr sz="36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795"/>
              </a:spcBef>
            </a:pPr>
            <a:r>
              <a:rPr sz="3650" i="1" spc="-105" dirty="0">
                <a:latin typeface="Trebuchet MS"/>
                <a:cs typeface="Trebuchet MS"/>
              </a:rPr>
              <a:t>Departure</a:t>
            </a:r>
            <a:r>
              <a:rPr sz="3650" i="1" spc="-170" dirty="0">
                <a:latin typeface="Trebuchet MS"/>
                <a:cs typeface="Trebuchet MS"/>
              </a:rPr>
              <a:t> </a:t>
            </a:r>
            <a:r>
              <a:rPr sz="3650" i="1" spc="-114" dirty="0">
                <a:latin typeface="Trebuchet MS"/>
                <a:cs typeface="Trebuchet MS"/>
              </a:rPr>
              <a:t>certificate</a:t>
            </a:r>
            <a:r>
              <a:rPr sz="3650" i="1" spc="-135" dirty="0">
                <a:latin typeface="Trebuchet MS"/>
                <a:cs typeface="Trebuchet MS"/>
              </a:rPr>
              <a:t> </a:t>
            </a:r>
            <a:r>
              <a:rPr sz="3650" i="1" spc="155" dirty="0">
                <a:latin typeface="Trebuchet MS"/>
                <a:cs typeface="Trebuchet MS"/>
              </a:rPr>
              <a:t>-</a:t>
            </a:r>
            <a:r>
              <a:rPr sz="3650" i="1" dirty="0">
                <a:latin typeface="Trebuchet MS"/>
                <a:cs typeface="Trebuchet MS"/>
              </a:rPr>
              <a:t>&gt;</a:t>
            </a:r>
            <a:r>
              <a:rPr sz="3650" i="1" spc="-135" dirty="0">
                <a:latin typeface="Trebuchet MS"/>
                <a:cs typeface="Trebuchet MS"/>
              </a:rPr>
              <a:t> </a:t>
            </a:r>
            <a:r>
              <a:rPr sz="3650" i="1" spc="-225" dirty="0">
                <a:latin typeface="Trebuchet MS"/>
                <a:cs typeface="Trebuchet MS"/>
              </a:rPr>
              <a:t>in</a:t>
            </a:r>
            <a:r>
              <a:rPr sz="3650" i="1" spc="-110" dirty="0">
                <a:latin typeface="Trebuchet MS"/>
                <a:cs typeface="Trebuchet MS"/>
              </a:rPr>
              <a:t> </a:t>
            </a:r>
            <a:r>
              <a:rPr sz="3650" i="1" spc="-65" dirty="0">
                <a:latin typeface="Trebuchet MS"/>
                <a:cs typeface="Trebuchet MS"/>
              </a:rPr>
              <a:t>person</a:t>
            </a:r>
            <a:r>
              <a:rPr sz="3650" i="1" spc="-135" dirty="0">
                <a:latin typeface="Trebuchet MS"/>
                <a:cs typeface="Trebuchet MS"/>
              </a:rPr>
              <a:t> </a:t>
            </a:r>
            <a:r>
              <a:rPr sz="3650" i="1" spc="-85" dirty="0">
                <a:latin typeface="Trebuchet MS"/>
                <a:cs typeface="Trebuchet MS"/>
              </a:rPr>
              <a:t>(no</a:t>
            </a:r>
            <a:r>
              <a:rPr sz="3650" i="1" spc="-135" dirty="0">
                <a:latin typeface="Trebuchet MS"/>
                <a:cs typeface="Trebuchet MS"/>
              </a:rPr>
              <a:t> </a:t>
            </a:r>
            <a:r>
              <a:rPr sz="3650" i="1" spc="-150" dirty="0">
                <a:latin typeface="Trebuchet MS"/>
                <a:cs typeface="Trebuchet MS"/>
              </a:rPr>
              <a:t>more</a:t>
            </a:r>
            <a:r>
              <a:rPr sz="3650" i="1" spc="-125" dirty="0">
                <a:latin typeface="Trebuchet MS"/>
                <a:cs typeface="Trebuchet MS"/>
              </a:rPr>
              <a:t> </a:t>
            </a:r>
            <a:r>
              <a:rPr sz="3650" i="1" spc="-120" dirty="0">
                <a:latin typeface="Trebuchet MS"/>
                <a:cs typeface="Trebuchet MS"/>
              </a:rPr>
              <a:t>than</a:t>
            </a:r>
            <a:r>
              <a:rPr sz="3650" i="1" spc="-135" dirty="0">
                <a:latin typeface="Trebuchet MS"/>
                <a:cs typeface="Trebuchet MS"/>
              </a:rPr>
              <a:t> </a:t>
            </a:r>
            <a:r>
              <a:rPr sz="3650" i="1" spc="170" dirty="0">
                <a:latin typeface="Trebuchet MS"/>
                <a:cs typeface="Trebuchet MS"/>
              </a:rPr>
              <a:t>a</a:t>
            </a:r>
            <a:r>
              <a:rPr sz="3650" i="1" spc="-135" dirty="0">
                <a:latin typeface="Trebuchet MS"/>
                <a:cs typeface="Trebuchet MS"/>
              </a:rPr>
              <a:t> </a:t>
            </a:r>
            <a:r>
              <a:rPr sz="3650" i="1" spc="-65" dirty="0">
                <a:latin typeface="Trebuchet MS"/>
                <a:cs typeface="Trebuchet MS"/>
              </a:rPr>
              <a:t>week</a:t>
            </a:r>
            <a:r>
              <a:rPr sz="3650" i="1" spc="-135" dirty="0">
                <a:latin typeface="Trebuchet MS"/>
                <a:cs typeface="Trebuchet MS"/>
              </a:rPr>
              <a:t> </a:t>
            </a:r>
            <a:r>
              <a:rPr sz="3650" i="1" spc="-10" dirty="0">
                <a:latin typeface="Trebuchet MS"/>
                <a:cs typeface="Trebuchet MS"/>
              </a:rPr>
              <a:t>before)</a:t>
            </a:r>
            <a:endParaRPr sz="3650">
              <a:latin typeface="Trebuchet MS"/>
              <a:cs typeface="Trebuchet MS"/>
            </a:endParaRPr>
          </a:p>
          <a:p>
            <a:pPr marL="49530">
              <a:lnSpc>
                <a:spcPct val="100000"/>
              </a:lnSpc>
              <a:spcBef>
                <a:spcPts val="795"/>
              </a:spcBef>
            </a:pPr>
            <a:r>
              <a:rPr sz="3650" b="1" dirty="0">
                <a:latin typeface="Trebuchet MS"/>
                <a:cs typeface="Trebuchet MS"/>
              </a:rPr>
              <a:t>Certificado</a:t>
            </a:r>
            <a:r>
              <a:rPr sz="3650" b="1" spc="-175" dirty="0">
                <a:latin typeface="Trebuchet MS"/>
                <a:cs typeface="Trebuchet MS"/>
              </a:rPr>
              <a:t> </a:t>
            </a:r>
            <a:r>
              <a:rPr sz="3650" b="1" spc="50" dirty="0">
                <a:latin typeface="Trebuchet MS"/>
                <a:cs typeface="Trebuchet MS"/>
              </a:rPr>
              <a:t>de</a:t>
            </a:r>
            <a:r>
              <a:rPr sz="3650" b="1" spc="-175" dirty="0">
                <a:latin typeface="Trebuchet MS"/>
                <a:cs typeface="Trebuchet MS"/>
              </a:rPr>
              <a:t> </a:t>
            </a:r>
            <a:r>
              <a:rPr sz="3650" b="1" spc="50" dirty="0">
                <a:latin typeface="Trebuchet MS"/>
                <a:cs typeface="Trebuchet MS"/>
              </a:rPr>
              <a:t>notas</a:t>
            </a:r>
            <a:r>
              <a:rPr sz="3650" b="1" spc="-175" dirty="0">
                <a:latin typeface="Trebuchet MS"/>
                <a:cs typeface="Trebuchet MS"/>
              </a:rPr>
              <a:t> </a:t>
            </a:r>
            <a:r>
              <a:rPr sz="3650" spc="155" dirty="0">
                <a:latin typeface="Trebuchet MS"/>
                <a:cs typeface="Trebuchet MS"/>
              </a:rPr>
              <a:t>-</a:t>
            </a:r>
            <a:r>
              <a:rPr sz="3650" dirty="0">
                <a:latin typeface="Trebuchet MS"/>
                <a:cs typeface="Trebuchet MS"/>
              </a:rPr>
              <a:t>&gt;</a:t>
            </a:r>
            <a:r>
              <a:rPr sz="3650" spc="-100" dirty="0">
                <a:latin typeface="Trebuchet MS"/>
                <a:cs typeface="Trebuchet MS"/>
              </a:rPr>
              <a:t> </a:t>
            </a:r>
            <a:r>
              <a:rPr sz="3650" spc="-25" dirty="0">
                <a:latin typeface="Trebuchet MS"/>
                <a:cs typeface="Trebuchet MS"/>
              </a:rPr>
              <a:t>por</a:t>
            </a:r>
            <a:r>
              <a:rPr sz="3650" spc="-95" dirty="0">
                <a:latin typeface="Trebuchet MS"/>
                <a:cs typeface="Trebuchet MS"/>
              </a:rPr>
              <a:t> </a:t>
            </a:r>
            <a:r>
              <a:rPr sz="3650" spc="-100" dirty="0">
                <a:latin typeface="Trebuchet MS"/>
                <a:cs typeface="Trebuchet MS"/>
              </a:rPr>
              <a:t>email </a:t>
            </a:r>
            <a:r>
              <a:rPr sz="3650" dirty="0">
                <a:latin typeface="Trebuchet MS"/>
                <a:cs typeface="Trebuchet MS"/>
              </a:rPr>
              <a:t>al</a:t>
            </a:r>
            <a:r>
              <a:rPr sz="3650" spc="-100" dirty="0">
                <a:latin typeface="Trebuchet MS"/>
                <a:cs typeface="Trebuchet MS"/>
              </a:rPr>
              <a:t> </a:t>
            </a:r>
            <a:r>
              <a:rPr sz="3650" spc="-80" dirty="0">
                <a:latin typeface="Trebuchet MS"/>
                <a:cs typeface="Trebuchet MS"/>
              </a:rPr>
              <a:t>estudiante</a:t>
            </a:r>
            <a:r>
              <a:rPr sz="3650" spc="-100" dirty="0">
                <a:latin typeface="Trebuchet MS"/>
                <a:cs typeface="Trebuchet MS"/>
              </a:rPr>
              <a:t> </a:t>
            </a:r>
            <a:r>
              <a:rPr sz="3650" spc="-254" dirty="0">
                <a:latin typeface="Trebuchet MS"/>
                <a:cs typeface="Trebuchet MS"/>
              </a:rPr>
              <a:t>y</a:t>
            </a:r>
            <a:r>
              <a:rPr sz="3650" spc="-95" dirty="0">
                <a:latin typeface="Trebuchet MS"/>
                <a:cs typeface="Trebuchet MS"/>
              </a:rPr>
              <a:t> </a:t>
            </a:r>
            <a:r>
              <a:rPr sz="3650" spc="170" dirty="0">
                <a:latin typeface="Trebuchet MS"/>
                <a:cs typeface="Trebuchet MS"/>
              </a:rPr>
              <a:t>a</a:t>
            </a:r>
            <a:r>
              <a:rPr sz="3650" spc="-100" dirty="0">
                <a:latin typeface="Trebuchet MS"/>
                <a:cs typeface="Trebuchet MS"/>
              </a:rPr>
              <a:t> </a:t>
            </a:r>
            <a:r>
              <a:rPr sz="3650" dirty="0">
                <a:latin typeface="Trebuchet MS"/>
                <a:cs typeface="Trebuchet MS"/>
              </a:rPr>
              <a:t>la</a:t>
            </a:r>
            <a:r>
              <a:rPr sz="3650" spc="-100" dirty="0">
                <a:latin typeface="Trebuchet MS"/>
                <a:cs typeface="Trebuchet MS"/>
              </a:rPr>
              <a:t> </a:t>
            </a:r>
            <a:r>
              <a:rPr sz="3650" spc="-90" dirty="0">
                <a:latin typeface="Trebuchet MS"/>
                <a:cs typeface="Trebuchet MS"/>
              </a:rPr>
              <a:t>universidad</a:t>
            </a:r>
            <a:r>
              <a:rPr sz="3650" spc="-95" dirty="0">
                <a:latin typeface="Trebuchet MS"/>
                <a:cs typeface="Trebuchet MS"/>
              </a:rPr>
              <a:t> </a:t>
            </a:r>
            <a:r>
              <a:rPr sz="3650" dirty="0">
                <a:latin typeface="Trebuchet MS"/>
                <a:cs typeface="Trebuchet MS"/>
              </a:rPr>
              <a:t>de</a:t>
            </a:r>
            <a:r>
              <a:rPr sz="3650" spc="-100" dirty="0">
                <a:latin typeface="Trebuchet MS"/>
                <a:cs typeface="Trebuchet MS"/>
              </a:rPr>
              <a:t> </a:t>
            </a:r>
            <a:r>
              <a:rPr sz="3650" spc="-10" dirty="0">
                <a:latin typeface="Trebuchet MS"/>
                <a:cs typeface="Trebuchet MS"/>
              </a:rPr>
              <a:t>origen</a:t>
            </a:r>
            <a:endParaRPr sz="3650">
              <a:latin typeface="Trebuchet MS"/>
              <a:cs typeface="Trebuchet MS"/>
            </a:endParaRPr>
          </a:p>
          <a:p>
            <a:pPr marL="2277745">
              <a:lnSpc>
                <a:spcPct val="100000"/>
              </a:lnSpc>
              <a:spcBef>
                <a:spcPts val="795"/>
              </a:spcBef>
            </a:pPr>
            <a:r>
              <a:rPr sz="3650" b="1" spc="204" dirty="0">
                <a:latin typeface="Trebuchet MS"/>
                <a:cs typeface="Trebuchet MS"/>
              </a:rPr>
              <a:t>A</a:t>
            </a:r>
            <a:r>
              <a:rPr sz="3650" b="1" spc="-145" dirty="0">
                <a:latin typeface="Trebuchet MS"/>
                <a:cs typeface="Trebuchet MS"/>
              </a:rPr>
              <a:t> </a:t>
            </a:r>
            <a:r>
              <a:rPr sz="3650" b="1" spc="-25" dirty="0">
                <a:latin typeface="Trebuchet MS"/>
                <a:cs typeface="Trebuchet MS"/>
              </a:rPr>
              <a:t>partir</a:t>
            </a:r>
            <a:r>
              <a:rPr sz="3650" b="1" spc="-145" dirty="0">
                <a:latin typeface="Trebuchet MS"/>
                <a:cs typeface="Trebuchet MS"/>
              </a:rPr>
              <a:t> </a:t>
            </a:r>
            <a:r>
              <a:rPr sz="3650" b="1" spc="50" dirty="0">
                <a:latin typeface="Trebuchet MS"/>
                <a:cs typeface="Trebuchet MS"/>
              </a:rPr>
              <a:t>de</a:t>
            </a:r>
            <a:r>
              <a:rPr sz="3650" b="1" spc="-140" dirty="0">
                <a:latin typeface="Trebuchet MS"/>
                <a:cs typeface="Trebuchet MS"/>
              </a:rPr>
              <a:t> </a:t>
            </a:r>
            <a:r>
              <a:rPr sz="3650" b="1" spc="100" dirty="0">
                <a:latin typeface="Trebuchet MS"/>
                <a:cs typeface="Trebuchet MS"/>
              </a:rPr>
              <a:t>la</a:t>
            </a:r>
            <a:r>
              <a:rPr sz="3650" b="1" spc="-145" dirty="0">
                <a:latin typeface="Trebuchet MS"/>
                <a:cs typeface="Trebuchet MS"/>
              </a:rPr>
              <a:t> </a:t>
            </a:r>
            <a:r>
              <a:rPr sz="3650" b="1" dirty="0">
                <a:latin typeface="Trebuchet MS"/>
                <a:cs typeface="Trebuchet MS"/>
              </a:rPr>
              <a:t>fecha</a:t>
            </a:r>
            <a:r>
              <a:rPr sz="3650" b="1" spc="-145" dirty="0">
                <a:latin typeface="Trebuchet MS"/>
                <a:cs typeface="Trebuchet MS"/>
              </a:rPr>
              <a:t> </a:t>
            </a:r>
            <a:r>
              <a:rPr sz="3650" b="1" spc="-85" dirty="0">
                <a:latin typeface="Trebuchet MS"/>
                <a:cs typeface="Trebuchet MS"/>
              </a:rPr>
              <a:t>límite</a:t>
            </a:r>
            <a:r>
              <a:rPr sz="3650" b="1" spc="-140" dirty="0">
                <a:latin typeface="Trebuchet MS"/>
                <a:cs typeface="Trebuchet MS"/>
              </a:rPr>
              <a:t> </a:t>
            </a:r>
            <a:r>
              <a:rPr sz="3650" b="1" spc="50" dirty="0">
                <a:latin typeface="Trebuchet MS"/>
                <a:cs typeface="Trebuchet MS"/>
              </a:rPr>
              <a:t>de</a:t>
            </a:r>
            <a:r>
              <a:rPr sz="3650" b="1" spc="-145" dirty="0">
                <a:latin typeface="Trebuchet MS"/>
                <a:cs typeface="Trebuchet MS"/>
              </a:rPr>
              <a:t> </a:t>
            </a:r>
            <a:r>
              <a:rPr sz="3650" b="1" dirty="0">
                <a:latin typeface="Trebuchet MS"/>
                <a:cs typeface="Trebuchet MS"/>
              </a:rPr>
              <a:t>entrega</a:t>
            </a:r>
            <a:r>
              <a:rPr sz="3650" b="1" spc="-145" dirty="0">
                <a:latin typeface="Trebuchet MS"/>
                <a:cs typeface="Trebuchet MS"/>
              </a:rPr>
              <a:t> </a:t>
            </a:r>
            <a:r>
              <a:rPr sz="3650" b="1" spc="50" dirty="0">
                <a:latin typeface="Trebuchet MS"/>
                <a:cs typeface="Trebuchet MS"/>
              </a:rPr>
              <a:t>de</a:t>
            </a:r>
            <a:r>
              <a:rPr sz="3650" b="1" spc="-140" dirty="0">
                <a:latin typeface="Trebuchet MS"/>
                <a:cs typeface="Trebuchet MS"/>
              </a:rPr>
              <a:t> </a:t>
            </a:r>
            <a:r>
              <a:rPr sz="3650" b="1" spc="150" dirty="0">
                <a:latin typeface="Trebuchet MS"/>
                <a:cs typeface="Trebuchet MS"/>
              </a:rPr>
              <a:t>actas</a:t>
            </a:r>
            <a:endParaRPr sz="365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795"/>
              </a:spcBef>
            </a:pPr>
            <a:r>
              <a:rPr sz="3650" i="1" spc="-175" dirty="0">
                <a:latin typeface="Trebuchet MS"/>
                <a:cs typeface="Trebuchet MS"/>
              </a:rPr>
              <a:t>Transcript</a:t>
            </a:r>
            <a:r>
              <a:rPr sz="3650" i="1" spc="-110" dirty="0">
                <a:latin typeface="Trebuchet MS"/>
                <a:cs typeface="Trebuchet MS"/>
              </a:rPr>
              <a:t> </a:t>
            </a:r>
            <a:r>
              <a:rPr sz="3650" i="1" spc="-30" dirty="0">
                <a:latin typeface="Trebuchet MS"/>
                <a:cs typeface="Trebuchet MS"/>
              </a:rPr>
              <a:t>of</a:t>
            </a:r>
            <a:r>
              <a:rPr sz="3650" i="1" spc="-204" dirty="0">
                <a:latin typeface="Trebuchet MS"/>
                <a:cs typeface="Trebuchet MS"/>
              </a:rPr>
              <a:t> </a:t>
            </a:r>
            <a:r>
              <a:rPr sz="3650" i="1" spc="-20" dirty="0">
                <a:latin typeface="Trebuchet MS"/>
                <a:cs typeface="Trebuchet MS"/>
              </a:rPr>
              <a:t>Records</a:t>
            </a:r>
            <a:r>
              <a:rPr sz="3650" i="1" spc="-135" dirty="0">
                <a:latin typeface="Trebuchet MS"/>
                <a:cs typeface="Trebuchet MS"/>
              </a:rPr>
              <a:t> </a:t>
            </a:r>
            <a:r>
              <a:rPr sz="3650" i="1" spc="155" dirty="0">
                <a:latin typeface="Trebuchet MS"/>
                <a:cs typeface="Trebuchet MS"/>
              </a:rPr>
              <a:t>-</a:t>
            </a:r>
            <a:r>
              <a:rPr sz="3650" i="1" dirty="0">
                <a:latin typeface="Trebuchet MS"/>
                <a:cs typeface="Trebuchet MS"/>
              </a:rPr>
              <a:t>&gt;</a:t>
            </a:r>
            <a:r>
              <a:rPr sz="3650" i="1" spc="-130" dirty="0">
                <a:latin typeface="Trebuchet MS"/>
                <a:cs typeface="Trebuchet MS"/>
              </a:rPr>
              <a:t> </a:t>
            </a:r>
            <a:r>
              <a:rPr sz="3650" i="1" spc="-55" dirty="0">
                <a:latin typeface="Trebuchet MS"/>
                <a:cs typeface="Trebuchet MS"/>
              </a:rPr>
              <a:t>by</a:t>
            </a:r>
            <a:r>
              <a:rPr sz="3650" i="1" spc="-135" dirty="0">
                <a:latin typeface="Trebuchet MS"/>
                <a:cs typeface="Trebuchet MS"/>
              </a:rPr>
              <a:t> </a:t>
            </a:r>
            <a:r>
              <a:rPr sz="3650" i="1" spc="-145" dirty="0">
                <a:latin typeface="Trebuchet MS"/>
                <a:cs typeface="Trebuchet MS"/>
              </a:rPr>
              <a:t>email</a:t>
            </a:r>
            <a:r>
              <a:rPr sz="3650" i="1" spc="-125" dirty="0">
                <a:latin typeface="Trebuchet MS"/>
                <a:cs typeface="Trebuchet MS"/>
              </a:rPr>
              <a:t> </a:t>
            </a:r>
            <a:r>
              <a:rPr sz="3650" i="1" spc="-145" dirty="0">
                <a:latin typeface="Trebuchet MS"/>
                <a:cs typeface="Trebuchet MS"/>
              </a:rPr>
              <a:t>to</a:t>
            </a:r>
            <a:r>
              <a:rPr sz="3650" i="1" spc="-130" dirty="0">
                <a:latin typeface="Trebuchet MS"/>
                <a:cs typeface="Trebuchet MS"/>
              </a:rPr>
              <a:t> </a:t>
            </a:r>
            <a:r>
              <a:rPr sz="3650" i="1" spc="-175" dirty="0">
                <a:latin typeface="Trebuchet MS"/>
                <a:cs typeface="Trebuchet MS"/>
              </a:rPr>
              <a:t>the</a:t>
            </a:r>
            <a:r>
              <a:rPr sz="3650" i="1" spc="-110" dirty="0">
                <a:latin typeface="Trebuchet MS"/>
                <a:cs typeface="Trebuchet MS"/>
              </a:rPr>
              <a:t> </a:t>
            </a:r>
            <a:r>
              <a:rPr sz="3650" i="1" spc="-140" dirty="0">
                <a:latin typeface="Trebuchet MS"/>
                <a:cs typeface="Trebuchet MS"/>
              </a:rPr>
              <a:t>student</a:t>
            </a:r>
            <a:r>
              <a:rPr sz="3650" i="1" spc="-135" dirty="0">
                <a:latin typeface="Trebuchet MS"/>
                <a:cs typeface="Trebuchet MS"/>
              </a:rPr>
              <a:t> </a:t>
            </a:r>
            <a:r>
              <a:rPr sz="3650" i="1" dirty="0">
                <a:latin typeface="Trebuchet MS"/>
                <a:cs typeface="Trebuchet MS"/>
              </a:rPr>
              <a:t>and</a:t>
            </a:r>
            <a:r>
              <a:rPr sz="3650" i="1" spc="-130" dirty="0">
                <a:latin typeface="Trebuchet MS"/>
                <a:cs typeface="Trebuchet MS"/>
              </a:rPr>
              <a:t> </a:t>
            </a:r>
            <a:r>
              <a:rPr sz="3650" i="1" spc="-145" dirty="0">
                <a:latin typeface="Trebuchet MS"/>
                <a:cs typeface="Trebuchet MS"/>
              </a:rPr>
              <a:t>to</a:t>
            </a:r>
            <a:r>
              <a:rPr sz="3650" i="1" spc="-130" dirty="0">
                <a:latin typeface="Trebuchet MS"/>
                <a:cs typeface="Trebuchet MS"/>
              </a:rPr>
              <a:t> </a:t>
            </a:r>
            <a:r>
              <a:rPr sz="3650" i="1" spc="-175" dirty="0">
                <a:latin typeface="Trebuchet MS"/>
                <a:cs typeface="Trebuchet MS"/>
              </a:rPr>
              <a:t>the</a:t>
            </a:r>
            <a:r>
              <a:rPr sz="3650" i="1" spc="-110" dirty="0">
                <a:latin typeface="Trebuchet MS"/>
                <a:cs typeface="Trebuchet MS"/>
              </a:rPr>
              <a:t> </a:t>
            </a:r>
            <a:r>
              <a:rPr sz="3650" i="1" spc="-75" dirty="0">
                <a:latin typeface="Trebuchet MS"/>
                <a:cs typeface="Trebuchet MS"/>
              </a:rPr>
              <a:t>home</a:t>
            </a:r>
            <a:r>
              <a:rPr sz="3650" i="1" spc="-135" dirty="0">
                <a:latin typeface="Trebuchet MS"/>
                <a:cs typeface="Trebuchet MS"/>
              </a:rPr>
              <a:t> </a:t>
            </a:r>
            <a:r>
              <a:rPr sz="3650" i="1" spc="-60" dirty="0">
                <a:latin typeface="Trebuchet MS"/>
                <a:cs typeface="Trebuchet MS"/>
              </a:rPr>
              <a:t>university</a:t>
            </a:r>
            <a:endParaRPr sz="3650">
              <a:latin typeface="Trebuchet MS"/>
              <a:cs typeface="Trebuchet MS"/>
            </a:endParaRPr>
          </a:p>
          <a:p>
            <a:pPr marL="2277745">
              <a:lnSpc>
                <a:spcPct val="100000"/>
              </a:lnSpc>
              <a:spcBef>
                <a:spcPts val="795"/>
              </a:spcBef>
            </a:pPr>
            <a:r>
              <a:rPr sz="3650" b="1" i="1" spc="-125" dirty="0">
                <a:latin typeface="Trebuchet MS"/>
                <a:cs typeface="Trebuchet MS"/>
              </a:rPr>
              <a:t>From</a:t>
            </a:r>
            <a:r>
              <a:rPr sz="3650" b="1" i="1" spc="-170" dirty="0">
                <a:latin typeface="Trebuchet MS"/>
                <a:cs typeface="Trebuchet MS"/>
              </a:rPr>
              <a:t> </a:t>
            </a:r>
            <a:r>
              <a:rPr sz="3650" b="1" i="1" spc="-90" dirty="0">
                <a:latin typeface="Trebuchet MS"/>
                <a:cs typeface="Trebuchet MS"/>
              </a:rPr>
              <a:t>the</a:t>
            </a:r>
            <a:r>
              <a:rPr sz="3650" b="1" i="1" spc="-165" dirty="0">
                <a:latin typeface="Trebuchet MS"/>
                <a:cs typeface="Trebuchet MS"/>
              </a:rPr>
              <a:t> </a:t>
            </a:r>
            <a:r>
              <a:rPr sz="3650" b="1" i="1" dirty="0">
                <a:latin typeface="Trebuchet MS"/>
                <a:cs typeface="Trebuchet MS"/>
              </a:rPr>
              <a:t>deadline</a:t>
            </a:r>
            <a:r>
              <a:rPr sz="3650" b="1" i="1" spc="-165" dirty="0">
                <a:latin typeface="Trebuchet MS"/>
                <a:cs typeface="Trebuchet MS"/>
              </a:rPr>
              <a:t> </a:t>
            </a:r>
            <a:r>
              <a:rPr sz="3650" b="1" i="1" spc="-140" dirty="0">
                <a:latin typeface="Trebuchet MS"/>
                <a:cs typeface="Trebuchet MS"/>
              </a:rPr>
              <a:t>for</a:t>
            </a:r>
            <a:r>
              <a:rPr sz="3650" b="1" i="1" spc="-165" dirty="0">
                <a:latin typeface="Trebuchet MS"/>
                <a:cs typeface="Trebuchet MS"/>
              </a:rPr>
              <a:t> </a:t>
            </a:r>
            <a:r>
              <a:rPr sz="3650" b="1" i="1" spc="75" dirty="0">
                <a:latin typeface="Trebuchet MS"/>
                <a:cs typeface="Trebuchet MS"/>
              </a:rPr>
              <a:t>grades</a:t>
            </a:r>
            <a:r>
              <a:rPr sz="3650" b="1" i="1" spc="-165" dirty="0">
                <a:latin typeface="Trebuchet MS"/>
                <a:cs typeface="Trebuchet MS"/>
              </a:rPr>
              <a:t> </a:t>
            </a:r>
            <a:r>
              <a:rPr sz="3650" b="1" i="1" spc="-10" dirty="0">
                <a:latin typeface="Trebuchet MS"/>
                <a:cs typeface="Trebuchet MS"/>
              </a:rPr>
              <a:t>submission</a:t>
            </a:r>
            <a:endParaRPr sz="3650">
              <a:latin typeface="Trebuchet MS"/>
              <a:cs typeface="Trebuchet MS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2543007" y="6893978"/>
            <a:ext cx="885825" cy="2007235"/>
            <a:chOff x="2543007" y="6893978"/>
            <a:chExt cx="885825" cy="2007235"/>
          </a:xfrm>
        </p:grpSpPr>
        <p:sp>
          <p:nvSpPr>
            <p:cNvPr id="14" name="object 14"/>
            <p:cNvSpPr/>
            <p:nvPr/>
          </p:nvSpPr>
          <p:spPr>
            <a:xfrm>
              <a:off x="2550448" y="6942682"/>
              <a:ext cx="875030" cy="607695"/>
            </a:xfrm>
            <a:custGeom>
              <a:avLst/>
              <a:gdLst/>
              <a:ahLst/>
              <a:cxnLst/>
              <a:rect l="l" t="t" r="r" b="b"/>
              <a:pathLst>
                <a:path w="875029" h="607695">
                  <a:moveTo>
                    <a:pt x="874486" y="607146"/>
                  </a:moveTo>
                  <a:lnTo>
                    <a:pt x="72814" y="607146"/>
                  </a:lnTo>
                  <a:lnTo>
                    <a:pt x="85039" y="540376"/>
                  </a:lnTo>
                  <a:lnTo>
                    <a:pt x="0" y="540376"/>
                  </a:lnTo>
                  <a:lnTo>
                    <a:pt x="88045" y="381569"/>
                  </a:lnTo>
                  <a:lnTo>
                    <a:pt x="143902" y="209145"/>
                  </a:lnTo>
                  <a:lnTo>
                    <a:pt x="173250" y="70749"/>
                  </a:lnTo>
                  <a:lnTo>
                    <a:pt x="181771" y="14028"/>
                  </a:lnTo>
                  <a:lnTo>
                    <a:pt x="183542" y="0"/>
                  </a:lnTo>
                  <a:lnTo>
                    <a:pt x="827714" y="0"/>
                  </a:lnTo>
                  <a:lnTo>
                    <a:pt x="874486" y="60714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746215" y="6910362"/>
              <a:ext cx="655955" cy="141605"/>
            </a:xfrm>
            <a:custGeom>
              <a:avLst/>
              <a:gdLst/>
              <a:ahLst/>
              <a:cxnLst/>
              <a:rect l="l" t="t" r="r" b="b"/>
              <a:pathLst>
                <a:path w="655954" h="141604">
                  <a:moveTo>
                    <a:pt x="613168" y="140998"/>
                  </a:moveTo>
                  <a:lnTo>
                    <a:pt x="21436" y="140998"/>
                  </a:lnTo>
                  <a:lnTo>
                    <a:pt x="12083" y="138720"/>
                  </a:lnTo>
                  <a:lnTo>
                    <a:pt x="4805" y="132630"/>
                  </a:lnTo>
                  <a:lnTo>
                    <a:pt x="484" y="123842"/>
                  </a:lnTo>
                  <a:lnTo>
                    <a:pt x="0" y="113473"/>
                  </a:lnTo>
                  <a:lnTo>
                    <a:pt x="14881" y="19533"/>
                  </a:lnTo>
                  <a:lnTo>
                    <a:pt x="17483" y="11686"/>
                  </a:lnTo>
                  <a:lnTo>
                    <a:pt x="22278" y="5504"/>
                  </a:lnTo>
                  <a:lnTo>
                    <a:pt x="28733" y="1453"/>
                  </a:lnTo>
                  <a:lnTo>
                    <a:pt x="36318" y="0"/>
                  </a:lnTo>
                  <a:lnTo>
                    <a:pt x="634427" y="0"/>
                  </a:lnTo>
                  <a:lnTo>
                    <a:pt x="644099" y="2477"/>
                  </a:lnTo>
                  <a:lnTo>
                    <a:pt x="651480" y="9034"/>
                  </a:lnTo>
                  <a:lnTo>
                    <a:pt x="655604" y="18354"/>
                  </a:lnTo>
                  <a:lnTo>
                    <a:pt x="655510" y="29123"/>
                  </a:lnTo>
                  <a:lnTo>
                    <a:pt x="634250" y="123063"/>
                  </a:lnTo>
                  <a:lnTo>
                    <a:pt x="613168" y="140998"/>
                  </a:lnTo>
                  <a:close/>
                </a:path>
              </a:pathLst>
            </a:custGeom>
            <a:solidFill>
              <a:srgbClr val="D0443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543007" y="6893978"/>
              <a:ext cx="885825" cy="659130"/>
            </a:xfrm>
            <a:custGeom>
              <a:avLst/>
              <a:gdLst/>
              <a:ahLst/>
              <a:cxnLst/>
              <a:rect l="l" t="t" r="r" b="b"/>
              <a:pathLst>
                <a:path w="885825" h="659129">
                  <a:moveTo>
                    <a:pt x="244133" y="44450"/>
                  </a:moveTo>
                  <a:lnTo>
                    <a:pt x="236338" y="44450"/>
                  </a:lnTo>
                  <a:lnTo>
                    <a:pt x="247521" y="24130"/>
                  </a:lnTo>
                  <a:lnTo>
                    <a:pt x="264153" y="8890"/>
                  </a:lnTo>
                  <a:lnTo>
                    <a:pt x="284371" y="0"/>
                  </a:lnTo>
                  <a:lnTo>
                    <a:pt x="306318" y="1270"/>
                  </a:lnTo>
                  <a:lnTo>
                    <a:pt x="321147" y="6350"/>
                  </a:lnTo>
                  <a:lnTo>
                    <a:pt x="322712" y="7620"/>
                  </a:lnTo>
                  <a:lnTo>
                    <a:pt x="286138" y="7620"/>
                  </a:lnTo>
                  <a:lnTo>
                    <a:pt x="268847" y="13970"/>
                  </a:lnTo>
                  <a:lnTo>
                    <a:pt x="254348" y="26670"/>
                  </a:lnTo>
                  <a:lnTo>
                    <a:pt x="244133" y="44450"/>
                  </a:lnTo>
                  <a:close/>
                </a:path>
                <a:path w="885825" h="659129">
                  <a:moveTo>
                    <a:pt x="390648" y="44450"/>
                  </a:moveTo>
                  <a:lnTo>
                    <a:pt x="383030" y="44450"/>
                  </a:lnTo>
                  <a:lnTo>
                    <a:pt x="394217" y="24130"/>
                  </a:lnTo>
                  <a:lnTo>
                    <a:pt x="410867" y="8890"/>
                  </a:lnTo>
                  <a:lnTo>
                    <a:pt x="431139" y="0"/>
                  </a:lnTo>
                  <a:lnTo>
                    <a:pt x="453188" y="0"/>
                  </a:lnTo>
                  <a:lnTo>
                    <a:pt x="468117" y="6350"/>
                  </a:lnTo>
                  <a:lnTo>
                    <a:pt x="469910" y="7620"/>
                  </a:lnTo>
                  <a:lnTo>
                    <a:pt x="432877" y="7620"/>
                  </a:lnTo>
                  <a:lnTo>
                    <a:pt x="415474" y="13970"/>
                  </a:lnTo>
                  <a:lnTo>
                    <a:pt x="400893" y="26670"/>
                  </a:lnTo>
                  <a:lnTo>
                    <a:pt x="390648" y="44450"/>
                  </a:lnTo>
                  <a:close/>
                </a:path>
                <a:path w="885825" h="659129">
                  <a:moveTo>
                    <a:pt x="538758" y="44450"/>
                  </a:moveTo>
                  <a:lnTo>
                    <a:pt x="530963" y="44450"/>
                  </a:lnTo>
                  <a:lnTo>
                    <a:pt x="542102" y="22860"/>
                  </a:lnTo>
                  <a:lnTo>
                    <a:pt x="558822" y="7620"/>
                  </a:lnTo>
                  <a:lnTo>
                    <a:pt x="579196" y="0"/>
                  </a:lnTo>
                  <a:lnTo>
                    <a:pt x="601298" y="0"/>
                  </a:lnTo>
                  <a:lnTo>
                    <a:pt x="616254" y="5080"/>
                  </a:lnTo>
                  <a:lnTo>
                    <a:pt x="617831" y="6350"/>
                  </a:lnTo>
                  <a:lnTo>
                    <a:pt x="580888" y="6350"/>
                  </a:lnTo>
                  <a:lnTo>
                    <a:pt x="563451" y="13970"/>
                  </a:lnTo>
                  <a:lnTo>
                    <a:pt x="548904" y="26670"/>
                  </a:lnTo>
                  <a:lnTo>
                    <a:pt x="538758" y="44450"/>
                  </a:lnTo>
                  <a:close/>
                </a:path>
                <a:path w="885825" h="659129">
                  <a:moveTo>
                    <a:pt x="685982" y="44450"/>
                  </a:moveTo>
                  <a:lnTo>
                    <a:pt x="678364" y="44450"/>
                  </a:lnTo>
                  <a:lnTo>
                    <a:pt x="689506" y="22860"/>
                  </a:lnTo>
                  <a:lnTo>
                    <a:pt x="706246" y="7620"/>
                  </a:lnTo>
                  <a:lnTo>
                    <a:pt x="726672" y="0"/>
                  </a:lnTo>
                  <a:lnTo>
                    <a:pt x="748876" y="0"/>
                  </a:lnTo>
                  <a:lnTo>
                    <a:pt x="763932" y="5080"/>
                  </a:lnTo>
                  <a:lnTo>
                    <a:pt x="765513" y="6350"/>
                  </a:lnTo>
                  <a:lnTo>
                    <a:pt x="728336" y="6350"/>
                  </a:lnTo>
                  <a:lnTo>
                    <a:pt x="710786" y="13970"/>
                  </a:lnTo>
                  <a:lnTo>
                    <a:pt x="696158" y="26670"/>
                  </a:lnTo>
                  <a:lnTo>
                    <a:pt x="685982" y="44450"/>
                  </a:lnTo>
                  <a:close/>
                </a:path>
                <a:path w="885825" h="659129">
                  <a:moveTo>
                    <a:pt x="644880" y="44450"/>
                  </a:moveTo>
                  <a:lnTo>
                    <a:pt x="637262" y="44450"/>
                  </a:lnTo>
                  <a:lnTo>
                    <a:pt x="631618" y="31750"/>
                  </a:lnTo>
                  <a:lnTo>
                    <a:pt x="623200" y="20320"/>
                  </a:lnTo>
                  <a:lnTo>
                    <a:pt x="612423" y="11430"/>
                  </a:lnTo>
                  <a:lnTo>
                    <a:pt x="599703" y="7620"/>
                  </a:lnTo>
                  <a:lnTo>
                    <a:pt x="580888" y="6350"/>
                  </a:lnTo>
                  <a:lnTo>
                    <a:pt x="617831" y="6350"/>
                  </a:lnTo>
                  <a:lnTo>
                    <a:pt x="628869" y="15240"/>
                  </a:lnTo>
                  <a:lnTo>
                    <a:pt x="638594" y="27940"/>
                  </a:lnTo>
                  <a:lnTo>
                    <a:pt x="644880" y="44450"/>
                  </a:lnTo>
                  <a:close/>
                </a:path>
                <a:path w="885825" h="659129">
                  <a:moveTo>
                    <a:pt x="792459" y="44450"/>
                  </a:moveTo>
                  <a:lnTo>
                    <a:pt x="784840" y="44450"/>
                  </a:lnTo>
                  <a:lnTo>
                    <a:pt x="779271" y="30480"/>
                  </a:lnTo>
                  <a:lnTo>
                    <a:pt x="770844" y="20320"/>
                  </a:lnTo>
                  <a:lnTo>
                    <a:pt x="760026" y="11430"/>
                  </a:lnTo>
                  <a:lnTo>
                    <a:pt x="747282" y="6350"/>
                  </a:lnTo>
                  <a:lnTo>
                    <a:pt x="765513" y="6350"/>
                  </a:lnTo>
                  <a:lnTo>
                    <a:pt x="776580" y="15240"/>
                  </a:lnTo>
                  <a:lnTo>
                    <a:pt x="786272" y="27940"/>
                  </a:lnTo>
                  <a:lnTo>
                    <a:pt x="792459" y="44450"/>
                  </a:lnTo>
                  <a:close/>
                </a:path>
                <a:path w="885825" h="659129">
                  <a:moveTo>
                    <a:pt x="349723" y="44450"/>
                  </a:moveTo>
                  <a:lnTo>
                    <a:pt x="342105" y="44450"/>
                  </a:lnTo>
                  <a:lnTo>
                    <a:pt x="336364" y="31750"/>
                  </a:lnTo>
                  <a:lnTo>
                    <a:pt x="327932" y="20320"/>
                  </a:lnTo>
                  <a:lnTo>
                    <a:pt x="317241" y="12700"/>
                  </a:lnTo>
                  <a:lnTo>
                    <a:pt x="304723" y="7620"/>
                  </a:lnTo>
                  <a:lnTo>
                    <a:pt x="322712" y="7620"/>
                  </a:lnTo>
                  <a:lnTo>
                    <a:pt x="333668" y="16510"/>
                  </a:lnTo>
                  <a:lnTo>
                    <a:pt x="343365" y="29210"/>
                  </a:lnTo>
                  <a:lnTo>
                    <a:pt x="349723" y="44450"/>
                  </a:lnTo>
                  <a:close/>
                </a:path>
                <a:path w="885825" h="659129">
                  <a:moveTo>
                    <a:pt x="496593" y="44450"/>
                  </a:moveTo>
                  <a:lnTo>
                    <a:pt x="488975" y="44450"/>
                  </a:lnTo>
                  <a:lnTo>
                    <a:pt x="483333" y="31750"/>
                  </a:lnTo>
                  <a:lnTo>
                    <a:pt x="474935" y="20320"/>
                  </a:lnTo>
                  <a:lnTo>
                    <a:pt x="464211" y="12700"/>
                  </a:lnTo>
                  <a:lnTo>
                    <a:pt x="451593" y="7620"/>
                  </a:lnTo>
                  <a:lnTo>
                    <a:pt x="469910" y="7620"/>
                  </a:lnTo>
                  <a:lnTo>
                    <a:pt x="480670" y="15240"/>
                  </a:lnTo>
                  <a:lnTo>
                    <a:pt x="490334" y="29210"/>
                  </a:lnTo>
                  <a:lnTo>
                    <a:pt x="496593" y="44450"/>
                  </a:lnTo>
                  <a:close/>
                </a:path>
                <a:path w="885825" h="659129">
                  <a:moveTo>
                    <a:pt x="669683" y="591820"/>
                  </a:moveTo>
                  <a:lnTo>
                    <a:pt x="0" y="591820"/>
                  </a:lnTo>
                  <a:lnTo>
                    <a:pt x="4606" y="586740"/>
                  </a:lnTo>
                  <a:lnTo>
                    <a:pt x="40157" y="533400"/>
                  </a:lnTo>
                  <a:lnTo>
                    <a:pt x="71123" y="474980"/>
                  </a:lnTo>
                  <a:lnTo>
                    <a:pt x="97758" y="414020"/>
                  </a:lnTo>
                  <a:lnTo>
                    <a:pt x="120317" y="350520"/>
                  </a:lnTo>
                  <a:lnTo>
                    <a:pt x="139054" y="288290"/>
                  </a:lnTo>
                  <a:lnTo>
                    <a:pt x="154224" y="229870"/>
                  </a:lnTo>
                  <a:lnTo>
                    <a:pt x="166082" y="175260"/>
                  </a:lnTo>
                  <a:lnTo>
                    <a:pt x="174883" y="129540"/>
                  </a:lnTo>
                  <a:lnTo>
                    <a:pt x="184333" y="71120"/>
                  </a:lnTo>
                  <a:lnTo>
                    <a:pt x="187794" y="44450"/>
                  </a:lnTo>
                  <a:lnTo>
                    <a:pt x="839584" y="44450"/>
                  </a:lnTo>
                  <a:lnTo>
                    <a:pt x="838876" y="48260"/>
                  </a:lnTo>
                  <a:lnTo>
                    <a:pt x="839169" y="52070"/>
                  </a:lnTo>
                  <a:lnTo>
                    <a:pt x="194172" y="52070"/>
                  </a:lnTo>
                  <a:lnTo>
                    <a:pt x="192755" y="62230"/>
                  </a:lnTo>
                  <a:lnTo>
                    <a:pt x="191684" y="71120"/>
                  </a:lnTo>
                  <a:lnTo>
                    <a:pt x="188304" y="95250"/>
                  </a:lnTo>
                  <a:lnTo>
                    <a:pt x="182366" y="129540"/>
                  </a:lnTo>
                  <a:lnTo>
                    <a:pt x="173621" y="175260"/>
                  </a:lnTo>
                  <a:lnTo>
                    <a:pt x="805811" y="175260"/>
                  </a:lnTo>
                  <a:lnTo>
                    <a:pt x="803511" y="182880"/>
                  </a:lnTo>
                  <a:lnTo>
                    <a:pt x="172027" y="182880"/>
                  </a:lnTo>
                  <a:lnTo>
                    <a:pt x="163097" y="223520"/>
                  </a:lnTo>
                  <a:lnTo>
                    <a:pt x="152297" y="266700"/>
                  </a:lnTo>
                  <a:lnTo>
                    <a:pt x="139514" y="313690"/>
                  </a:lnTo>
                  <a:lnTo>
                    <a:pt x="124635" y="360680"/>
                  </a:lnTo>
                  <a:lnTo>
                    <a:pt x="107549" y="408940"/>
                  </a:lnTo>
                  <a:lnTo>
                    <a:pt x="88142" y="455930"/>
                  </a:lnTo>
                  <a:lnTo>
                    <a:pt x="66304" y="501650"/>
                  </a:lnTo>
                  <a:lnTo>
                    <a:pt x="41921" y="544830"/>
                  </a:lnTo>
                  <a:lnTo>
                    <a:pt x="14881" y="584200"/>
                  </a:lnTo>
                  <a:lnTo>
                    <a:pt x="672357" y="584200"/>
                  </a:lnTo>
                  <a:lnTo>
                    <a:pt x="669683" y="591820"/>
                  </a:lnTo>
                  <a:close/>
                </a:path>
                <a:path w="885825" h="659129">
                  <a:moveTo>
                    <a:pt x="277971" y="129540"/>
                  </a:moveTo>
                  <a:lnTo>
                    <a:pt x="240944" y="101600"/>
                  </a:lnTo>
                  <a:lnTo>
                    <a:pt x="232398" y="66040"/>
                  </a:lnTo>
                  <a:lnTo>
                    <a:pt x="234034" y="52070"/>
                  </a:lnTo>
                  <a:lnTo>
                    <a:pt x="241653" y="52070"/>
                  </a:lnTo>
                  <a:lnTo>
                    <a:pt x="241298" y="53340"/>
                  </a:lnTo>
                  <a:lnTo>
                    <a:pt x="241121" y="53340"/>
                  </a:lnTo>
                  <a:lnTo>
                    <a:pt x="239648" y="66040"/>
                  </a:lnTo>
                  <a:lnTo>
                    <a:pt x="240170" y="76200"/>
                  </a:lnTo>
                  <a:lnTo>
                    <a:pt x="240235" y="77470"/>
                  </a:lnTo>
                  <a:lnTo>
                    <a:pt x="242815" y="87630"/>
                  </a:lnTo>
                  <a:lnTo>
                    <a:pt x="269869" y="119380"/>
                  </a:lnTo>
                  <a:lnTo>
                    <a:pt x="279566" y="123190"/>
                  </a:lnTo>
                  <a:lnTo>
                    <a:pt x="277971" y="129540"/>
                  </a:lnTo>
                  <a:close/>
                </a:path>
                <a:path w="885825" h="659129">
                  <a:moveTo>
                    <a:pt x="424664" y="129540"/>
                  </a:moveTo>
                  <a:lnTo>
                    <a:pt x="387637" y="101600"/>
                  </a:lnTo>
                  <a:lnTo>
                    <a:pt x="379091" y="64770"/>
                  </a:lnTo>
                  <a:lnTo>
                    <a:pt x="380727" y="52070"/>
                  </a:lnTo>
                  <a:lnTo>
                    <a:pt x="388168" y="52070"/>
                  </a:lnTo>
                  <a:lnTo>
                    <a:pt x="387991" y="53340"/>
                  </a:lnTo>
                  <a:lnTo>
                    <a:pt x="387814" y="53340"/>
                  </a:lnTo>
                  <a:lnTo>
                    <a:pt x="386341" y="64770"/>
                  </a:lnTo>
                  <a:lnTo>
                    <a:pt x="400199" y="106680"/>
                  </a:lnTo>
                  <a:lnTo>
                    <a:pt x="426259" y="121920"/>
                  </a:lnTo>
                  <a:lnTo>
                    <a:pt x="424664" y="129540"/>
                  </a:lnTo>
                  <a:close/>
                </a:path>
                <a:path w="885825" h="659129">
                  <a:moveTo>
                    <a:pt x="572951" y="129540"/>
                  </a:moveTo>
                  <a:lnTo>
                    <a:pt x="551434" y="119380"/>
                  </a:lnTo>
                  <a:lnTo>
                    <a:pt x="535946" y="101600"/>
                  </a:lnTo>
                  <a:lnTo>
                    <a:pt x="527932" y="77470"/>
                  </a:lnTo>
                  <a:lnTo>
                    <a:pt x="528792" y="53340"/>
                  </a:lnTo>
                  <a:lnTo>
                    <a:pt x="528837" y="52070"/>
                  </a:lnTo>
                  <a:lnTo>
                    <a:pt x="536455" y="52070"/>
                  </a:lnTo>
                  <a:lnTo>
                    <a:pt x="536101" y="53340"/>
                  </a:lnTo>
                  <a:lnTo>
                    <a:pt x="535232" y="76200"/>
                  </a:lnTo>
                  <a:lnTo>
                    <a:pt x="542169" y="97790"/>
                  </a:lnTo>
                  <a:lnTo>
                    <a:pt x="555683" y="113030"/>
                  </a:lnTo>
                  <a:lnTo>
                    <a:pt x="574546" y="121920"/>
                  </a:lnTo>
                  <a:lnTo>
                    <a:pt x="572951" y="129540"/>
                  </a:lnTo>
                  <a:close/>
                </a:path>
                <a:path w="885825" h="659129">
                  <a:moveTo>
                    <a:pt x="720352" y="128270"/>
                  </a:moveTo>
                  <a:lnTo>
                    <a:pt x="683325" y="100330"/>
                  </a:lnTo>
                  <a:lnTo>
                    <a:pt x="674705" y="64770"/>
                  </a:lnTo>
                  <a:lnTo>
                    <a:pt x="676238" y="52070"/>
                  </a:lnTo>
                  <a:lnTo>
                    <a:pt x="683502" y="52070"/>
                  </a:lnTo>
                  <a:lnTo>
                    <a:pt x="683502" y="53340"/>
                  </a:lnTo>
                  <a:lnTo>
                    <a:pt x="682029" y="64770"/>
                  </a:lnTo>
                  <a:lnTo>
                    <a:pt x="682616" y="76200"/>
                  </a:lnTo>
                  <a:lnTo>
                    <a:pt x="703433" y="113030"/>
                  </a:lnTo>
                  <a:lnTo>
                    <a:pt x="721947" y="121920"/>
                  </a:lnTo>
                  <a:lnTo>
                    <a:pt x="720352" y="128270"/>
                  </a:lnTo>
                  <a:close/>
                </a:path>
                <a:path w="885825" h="659129">
                  <a:moveTo>
                    <a:pt x="805811" y="175260"/>
                  </a:moveTo>
                  <a:lnTo>
                    <a:pt x="798482" y="175260"/>
                  </a:lnTo>
                  <a:lnTo>
                    <a:pt x="808929" y="139700"/>
                  </a:lnTo>
                  <a:lnTo>
                    <a:pt x="818015" y="105410"/>
                  </a:lnTo>
                  <a:lnTo>
                    <a:pt x="825439" y="76200"/>
                  </a:lnTo>
                  <a:lnTo>
                    <a:pt x="830903" y="52070"/>
                  </a:lnTo>
                  <a:lnTo>
                    <a:pt x="839169" y="52070"/>
                  </a:lnTo>
                  <a:lnTo>
                    <a:pt x="842878" y="100330"/>
                  </a:lnTo>
                  <a:lnTo>
                    <a:pt x="842975" y="101600"/>
                  </a:lnTo>
                  <a:lnTo>
                    <a:pt x="829309" y="101600"/>
                  </a:lnTo>
                  <a:lnTo>
                    <a:pt x="819565" y="154940"/>
                  </a:lnTo>
                  <a:lnTo>
                    <a:pt x="811947" y="154940"/>
                  </a:lnTo>
                  <a:lnTo>
                    <a:pt x="805811" y="175260"/>
                  </a:lnTo>
                  <a:close/>
                </a:path>
                <a:path w="885825" h="659129">
                  <a:moveTo>
                    <a:pt x="813187" y="651510"/>
                  </a:moveTo>
                  <a:lnTo>
                    <a:pt x="805746" y="651510"/>
                  </a:lnTo>
                  <a:lnTo>
                    <a:pt x="829309" y="101600"/>
                  </a:lnTo>
                  <a:lnTo>
                    <a:pt x="842975" y="101600"/>
                  </a:lnTo>
                  <a:lnTo>
                    <a:pt x="843561" y="109220"/>
                  </a:lnTo>
                  <a:lnTo>
                    <a:pt x="836218" y="109220"/>
                  </a:lnTo>
                  <a:lnTo>
                    <a:pt x="813187" y="651510"/>
                  </a:lnTo>
                  <a:close/>
                </a:path>
                <a:path w="885825" h="659129">
                  <a:moveTo>
                    <a:pt x="885239" y="651510"/>
                  </a:moveTo>
                  <a:lnTo>
                    <a:pt x="877852" y="651510"/>
                  </a:lnTo>
                  <a:lnTo>
                    <a:pt x="836608" y="114300"/>
                  </a:lnTo>
                  <a:lnTo>
                    <a:pt x="836511" y="113030"/>
                  </a:lnTo>
                  <a:lnTo>
                    <a:pt x="836413" y="111760"/>
                  </a:lnTo>
                  <a:lnTo>
                    <a:pt x="836316" y="110490"/>
                  </a:lnTo>
                  <a:lnTo>
                    <a:pt x="836218" y="109220"/>
                  </a:lnTo>
                  <a:lnTo>
                    <a:pt x="843561" y="109220"/>
                  </a:lnTo>
                  <a:lnTo>
                    <a:pt x="885239" y="651510"/>
                  </a:lnTo>
                  <a:close/>
                </a:path>
                <a:path w="885825" h="659129">
                  <a:moveTo>
                    <a:pt x="728856" y="651510"/>
                  </a:moveTo>
                  <a:lnTo>
                    <a:pt x="721415" y="651510"/>
                  </a:lnTo>
                  <a:lnTo>
                    <a:pt x="811947" y="154940"/>
                  </a:lnTo>
                  <a:lnTo>
                    <a:pt x="819565" y="154940"/>
                  </a:lnTo>
                  <a:lnTo>
                    <a:pt x="728856" y="651510"/>
                  </a:lnTo>
                  <a:close/>
                </a:path>
                <a:path w="885825" h="659129">
                  <a:moveTo>
                    <a:pt x="672357" y="584200"/>
                  </a:moveTo>
                  <a:lnTo>
                    <a:pt x="664545" y="584200"/>
                  </a:lnTo>
                  <a:lnTo>
                    <a:pt x="670797" y="566420"/>
                  </a:lnTo>
                  <a:lnTo>
                    <a:pt x="682173" y="533400"/>
                  </a:lnTo>
                  <a:lnTo>
                    <a:pt x="697569" y="488950"/>
                  </a:lnTo>
                  <a:lnTo>
                    <a:pt x="715879" y="434340"/>
                  </a:lnTo>
                  <a:lnTo>
                    <a:pt x="736000" y="373380"/>
                  </a:lnTo>
                  <a:lnTo>
                    <a:pt x="777254" y="245110"/>
                  </a:lnTo>
                  <a:lnTo>
                    <a:pt x="796179" y="182880"/>
                  </a:lnTo>
                  <a:lnTo>
                    <a:pt x="803511" y="182880"/>
                  </a:lnTo>
                  <a:lnTo>
                    <a:pt x="774599" y="276860"/>
                  </a:lnTo>
                  <a:lnTo>
                    <a:pt x="753915" y="341630"/>
                  </a:lnTo>
                  <a:lnTo>
                    <a:pt x="733350" y="405130"/>
                  </a:lnTo>
                  <a:lnTo>
                    <a:pt x="713996" y="462280"/>
                  </a:lnTo>
                  <a:lnTo>
                    <a:pt x="696947" y="513080"/>
                  </a:lnTo>
                  <a:lnTo>
                    <a:pt x="683297" y="552450"/>
                  </a:lnTo>
                  <a:lnTo>
                    <a:pt x="674140" y="579120"/>
                  </a:lnTo>
                  <a:lnTo>
                    <a:pt x="672357" y="584200"/>
                  </a:lnTo>
                  <a:close/>
                </a:path>
                <a:path w="885825" h="659129">
                  <a:moveTo>
                    <a:pt x="285589" y="279400"/>
                  </a:moveTo>
                  <a:lnTo>
                    <a:pt x="277794" y="279400"/>
                  </a:lnTo>
                  <a:lnTo>
                    <a:pt x="302597" y="203200"/>
                  </a:lnTo>
                  <a:lnTo>
                    <a:pt x="309507" y="205740"/>
                  </a:lnTo>
                  <a:lnTo>
                    <a:pt x="285589" y="279400"/>
                  </a:lnTo>
                  <a:close/>
                </a:path>
                <a:path w="885825" h="659129">
                  <a:moveTo>
                    <a:pt x="396318" y="279400"/>
                  </a:moveTo>
                  <a:lnTo>
                    <a:pt x="388522" y="279400"/>
                  </a:lnTo>
                  <a:lnTo>
                    <a:pt x="413325" y="203200"/>
                  </a:lnTo>
                  <a:lnTo>
                    <a:pt x="420235" y="205740"/>
                  </a:lnTo>
                  <a:lnTo>
                    <a:pt x="396318" y="279400"/>
                  </a:lnTo>
                  <a:close/>
                </a:path>
                <a:path w="885825" h="659129">
                  <a:moveTo>
                    <a:pt x="520510" y="279400"/>
                  </a:moveTo>
                  <a:lnTo>
                    <a:pt x="512715" y="279400"/>
                  </a:lnTo>
                  <a:lnTo>
                    <a:pt x="537518" y="203200"/>
                  </a:lnTo>
                  <a:lnTo>
                    <a:pt x="544428" y="205740"/>
                  </a:lnTo>
                  <a:lnTo>
                    <a:pt x="520510" y="279400"/>
                  </a:lnTo>
                  <a:close/>
                </a:path>
                <a:path w="885825" h="659129">
                  <a:moveTo>
                    <a:pt x="638857" y="279400"/>
                  </a:moveTo>
                  <a:lnTo>
                    <a:pt x="631061" y="279400"/>
                  </a:lnTo>
                  <a:lnTo>
                    <a:pt x="655864" y="203200"/>
                  </a:lnTo>
                  <a:lnTo>
                    <a:pt x="662774" y="205740"/>
                  </a:lnTo>
                  <a:lnTo>
                    <a:pt x="638857" y="279400"/>
                  </a:lnTo>
                  <a:close/>
                </a:path>
                <a:path w="885825" h="659129">
                  <a:moveTo>
                    <a:pt x="714506" y="287020"/>
                  </a:moveTo>
                  <a:lnTo>
                    <a:pt x="204802" y="287020"/>
                  </a:lnTo>
                  <a:lnTo>
                    <a:pt x="204802" y="279400"/>
                  </a:lnTo>
                  <a:lnTo>
                    <a:pt x="714506" y="279400"/>
                  </a:lnTo>
                  <a:lnTo>
                    <a:pt x="714506" y="287020"/>
                  </a:lnTo>
                  <a:close/>
                </a:path>
                <a:path w="885825" h="659129">
                  <a:moveTo>
                    <a:pt x="251751" y="383540"/>
                  </a:moveTo>
                  <a:lnTo>
                    <a:pt x="243601" y="383540"/>
                  </a:lnTo>
                  <a:lnTo>
                    <a:pt x="275314" y="287020"/>
                  </a:lnTo>
                  <a:lnTo>
                    <a:pt x="283464" y="287020"/>
                  </a:lnTo>
                  <a:lnTo>
                    <a:pt x="251751" y="383540"/>
                  </a:lnTo>
                  <a:close/>
                </a:path>
                <a:path w="885825" h="659129">
                  <a:moveTo>
                    <a:pt x="362479" y="383540"/>
                  </a:moveTo>
                  <a:lnTo>
                    <a:pt x="354684" y="383540"/>
                  </a:lnTo>
                  <a:lnTo>
                    <a:pt x="386396" y="287020"/>
                  </a:lnTo>
                  <a:lnTo>
                    <a:pt x="394192" y="287020"/>
                  </a:lnTo>
                  <a:lnTo>
                    <a:pt x="362479" y="383540"/>
                  </a:lnTo>
                  <a:close/>
                </a:path>
                <a:path w="885825" h="659129">
                  <a:moveTo>
                    <a:pt x="486672" y="383540"/>
                  </a:moveTo>
                  <a:lnTo>
                    <a:pt x="478877" y="383540"/>
                  </a:lnTo>
                  <a:lnTo>
                    <a:pt x="510589" y="287020"/>
                  </a:lnTo>
                  <a:lnTo>
                    <a:pt x="518384" y="287020"/>
                  </a:lnTo>
                  <a:lnTo>
                    <a:pt x="486672" y="383540"/>
                  </a:lnTo>
                  <a:close/>
                </a:path>
                <a:path w="885825" h="659129">
                  <a:moveTo>
                    <a:pt x="604841" y="383540"/>
                  </a:moveTo>
                  <a:lnTo>
                    <a:pt x="597223" y="383540"/>
                  </a:lnTo>
                  <a:lnTo>
                    <a:pt x="628935" y="287020"/>
                  </a:lnTo>
                  <a:lnTo>
                    <a:pt x="636553" y="287020"/>
                  </a:lnTo>
                  <a:lnTo>
                    <a:pt x="604841" y="383540"/>
                  </a:lnTo>
                  <a:close/>
                </a:path>
                <a:path w="885825" h="659129">
                  <a:moveTo>
                    <a:pt x="677124" y="391160"/>
                  </a:moveTo>
                  <a:lnTo>
                    <a:pt x="167775" y="391160"/>
                  </a:lnTo>
                  <a:lnTo>
                    <a:pt x="167775" y="383540"/>
                  </a:lnTo>
                  <a:lnTo>
                    <a:pt x="677124" y="383540"/>
                  </a:lnTo>
                  <a:lnTo>
                    <a:pt x="677124" y="391160"/>
                  </a:lnTo>
                  <a:close/>
                </a:path>
                <a:path w="885825" h="659129">
                  <a:moveTo>
                    <a:pt x="218267" y="487680"/>
                  </a:moveTo>
                  <a:lnTo>
                    <a:pt x="210472" y="487680"/>
                  </a:lnTo>
                  <a:lnTo>
                    <a:pt x="241653" y="391160"/>
                  </a:lnTo>
                  <a:lnTo>
                    <a:pt x="249448" y="391160"/>
                  </a:lnTo>
                  <a:lnTo>
                    <a:pt x="218267" y="487680"/>
                  </a:lnTo>
                  <a:close/>
                </a:path>
                <a:path w="885825" h="659129">
                  <a:moveTo>
                    <a:pt x="328818" y="487680"/>
                  </a:moveTo>
                  <a:lnTo>
                    <a:pt x="321200" y="487680"/>
                  </a:lnTo>
                  <a:lnTo>
                    <a:pt x="352381" y="391160"/>
                  </a:lnTo>
                  <a:lnTo>
                    <a:pt x="359999" y="391160"/>
                  </a:lnTo>
                  <a:lnTo>
                    <a:pt x="328818" y="487680"/>
                  </a:lnTo>
                  <a:close/>
                </a:path>
                <a:path w="885825" h="659129">
                  <a:moveTo>
                    <a:pt x="453010" y="487680"/>
                  </a:moveTo>
                  <a:lnTo>
                    <a:pt x="445215" y="487680"/>
                  </a:lnTo>
                  <a:lnTo>
                    <a:pt x="476573" y="391160"/>
                  </a:lnTo>
                  <a:lnTo>
                    <a:pt x="484191" y="391160"/>
                  </a:lnTo>
                  <a:lnTo>
                    <a:pt x="453010" y="487680"/>
                  </a:lnTo>
                  <a:close/>
                </a:path>
                <a:path w="885825" h="659129">
                  <a:moveTo>
                    <a:pt x="571179" y="487680"/>
                  </a:moveTo>
                  <a:lnTo>
                    <a:pt x="563561" y="487680"/>
                  </a:lnTo>
                  <a:lnTo>
                    <a:pt x="594742" y="391160"/>
                  </a:lnTo>
                  <a:lnTo>
                    <a:pt x="602538" y="391160"/>
                  </a:lnTo>
                  <a:lnTo>
                    <a:pt x="571179" y="487680"/>
                  </a:lnTo>
                  <a:close/>
                </a:path>
                <a:path w="885825" h="659129">
                  <a:moveTo>
                    <a:pt x="308089" y="551180"/>
                  </a:moveTo>
                  <a:lnTo>
                    <a:pt x="301180" y="548640"/>
                  </a:lnTo>
                  <a:lnTo>
                    <a:pt x="318719" y="494030"/>
                  </a:lnTo>
                  <a:lnTo>
                    <a:pt x="126672" y="494030"/>
                  </a:lnTo>
                  <a:lnTo>
                    <a:pt x="126672" y="487680"/>
                  </a:lnTo>
                  <a:lnTo>
                    <a:pt x="636022" y="487680"/>
                  </a:lnTo>
                  <a:lnTo>
                    <a:pt x="636022" y="495300"/>
                  </a:lnTo>
                  <a:lnTo>
                    <a:pt x="326337" y="495300"/>
                  </a:lnTo>
                  <a:lnTo>
                    <a:pt x="308089" y="551180"/>
                  </a:lnTo>
                  <a:close/>
                </a:path>
                <a:path w="885825" h="659129">
                  <a:moveTo>
                    <a:pt x="197361" y="551180"/>
                  </a:moveTo>
                  <a:lnTo>
                    <a:pt x="190452" y="548640"/>
                  </a:lnTo>
                  <a:lnTo>
                    <a:pt x="207991" y="494030"/>
                  </a:lnTo>
                  <a:lnTo>
                    <a:pt x="215786" y="494030"/>
                  </a:lnTo>
                  <a:lnTo>
                    <a:pt x="197361" y="551180"/>
                  </a:lnTo>
                  <a:close/>
                </a:path>
                <a:path w="885825" h="659129">
                  <a:moveTo>
                    <a:pt x="432282" y="551180"/>
                  </a:moveTo>
                  <a:lnTo>
                    <a:pt x="425373" y="548640"/>
                  </a:lnTo>
                  <a:lnTo>
                    <a:pt x="442912" y="495300"/>
                  </a:lnTo>
                  <a:lnTo>
                    <a:pt x="450530" y="495300"/>
                  </a:lnTo>
                  <a:lnTo>
                    <a:pt x="432282" y="551180"/>
                  </a:lnTo>
                  <a:close/>
                </a:path>
                <a:path w="885825" h="659129">
                  <a:moveTo>
                    <a:pt x="550451" y="551180"/>
                  </a:moveTo>
                  <a:lnTo>
                    <a:pt x="543542" y="548640"/>
                  </a:lnTo>
                  <a:lnTo>
                    <a:pt x="561081" y="495300"/>
                  </a:lnTo>
                  <a:lnTo>
                    <a:pt x="568876" y="495300"/>
                  </a:lnTo>
                  <a:lnTo>
                    <a:pt x="550451" y="551180"/>
                  </a:lnTo>
                  <a:close/>
                </a:path>
                <a:path w="885825" h="659129">
                  <a:moveTo>
                    <a:pt x="885825" y="659130"/>
                  </a:moveTo>
                  <a:lnTo>
                    <a:pt x="76003" y="659130"/>
                  </a:lnTo>
                  <a:lnTo>
                    <a:pt x="88228" y="591820"/>
                  </a:lnTo>
                  <a:lnTo>
                    <a:pt x="95491" y="591820"/>
                  </a:lnTo>
                  <a:lnTo>
                    <a:pt x="84684" y="651510"/>
                  </a:lnTo>
                  <a:lnTo>
                    <a:pt x="885239" y="651510"/>
                  </a:lnTo>
                  <a:lnTo>
                    <a:pt x="885825" y="65913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550448" y="8290751"/>
              <a:ext cx="875030" cy="607695"/>
            </a:xfrm>
            <a:custGeom>
              <a:avLst/>
              <a:gdLst/>
              <a:ahLst/>
              <a:cxnLst/>
              <a:rect l="l" t="t" r="r" b="b"/>
              <a:pathLst>
                <a:path w="875029" h="607695">
                  <a:moveTo>
                    <a:pt x="874486" y="607146"/>
                  </a:moveTo>
                  <a:lnTo>
                    <a:pt x="72814" y="607146"/>
                  </a:lnTo>
                  <a:lnTo>
                    <a:pt x="85039" y="540376"/>
                  </a:lnTo>
                  <a:lnTo>
                    <a:pt x="0" y="540376"/>
                  </a:lnTo>
                  <a:lnTo>
                    <a:pt x="88045" y="381569"/>
                  </a:lnTo>
                  <a:lnTo>
                    <a:pt x="143902" y="209145"/>
                  </a:lnTo>
                  <a:lnTo>
                    <a:pt x="173250" y="70749"/>
                  </a:lnTo>
                  <a:lnTo>
                    <a:pt x="181771" y="14028"/>
                  </a:lnTo>
                  <a:lnTo>
                    <a:pt x="183542" y="0"/>
                  </a:lnTo>
                  <a:lnTo>
                    <a:pt x="827714" y="0"/>
                  </a:lnTo>
                  <a:lnTo>
                    <a:pt x="874486" y="60714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746215" y="8258432"/>
              <a:ext cx="655955" cy="141605"/>
            </a:xfrm>
            <a:custGeom>
              <a:avLst/>
              <a:gdLst/>
              <a:ahLst/>
              <a:cxnLst/>
              <a:rect l="l" t="t" r="r" b="b"/>
              <a:pathLst>
                <a:path w="655954" h="141604">
                  <a:moveTo>
                    <a:pt x="613168" y="140998"/>
                  </a:moveTo>
                  <a:lnTo>
                    <a:pt x="21436" y="140998"/>
                  </a:lnTo>
                  <a:lnTo>
                    <a:pt x="12083" y="138720"/>
                  </a:lnTo>
                  <a:lnTo>
                    <a:pt x="4805" y="132630"/>
                  </a:lnTo>
                  <a:lnTo>
                    <a:pt x="484" y="123842"/>
                  </a:lnTo>
                  <a:lnTo>
                    <a:pt x="0" y="113473"/>
                  </a:lnTo>
                  <a:lnTo>
                    <a:pt x="14881" y="19533"/>
                  </a:lnTo>
                  <a:lnTo>
                    <a:pt x="17483" y="11686"/>
                  </a:lnTo>
                  <a:lnTo>
                    <a:pt x="22278" y="5504"/>
                  </a:lnTo>
                  <a:lnTo>
                    <a:pt x="28733" y="1453"/>
                  </a:lnTo>
                  <a:lnTo>
                    <a:pt x="36318" y="0"/>
                  </a:lnTo>
                  <a:lnTo>
                    <a:pt x="634427" y="0"/>
                  </a:lnTo>
                  <a:lnTo>
                    <a:pt x="644099" y="2477"/>
                  </a:lnTo>
                  <a:lnTo>
                    <a:pt x="651480" y="9034"/>
                  </a:lnTo>
                  <a:lnTo>
                    <a:pt x="655604" y="18354"/>
                  </a:lnTo>
                  <a:lnTo>
                    <a:pt x="655510" y="29123"/>
                  </a:lnTo>
                  <a:lnTo>
                    <a:pt x="634250" y="123063"/>
                  </a:lnTo>
                  <a:lnTo>
                    <a:pt x="613168" y="140998"/>
                  </a:lnTo>
                  <a:close/>
                </a:path>
              </a:pathLst>
            </a:custGeom>
            <a:solidFill>
              <a:srgbClr val="D0443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543007" y="8242047"/>
              <a:ext cx="885825" cy="659130"/>
            </a:xfrm>
            <a:custGeom>
              <a:avLst/>
              <a:gdLst/>
              <a:ahLst/>
              <a:cxnLst/>
              <a:rect l="l" t="t" r="r" b="b"/>
              <a:pathLst>
                <a:path w="885825" h="659129">
                  <a:moveTo>
                    <a:pt x="244133" y="44450"/>
                  </a:moveTo>
                  <a:lnTo>
                    <a:pt x="236338" y="44450"/>
                  </a:lnTo>
                  <a:lnTo>
                    <a:pt x="247521" y="24130"/>
                  </a:lnTo>
                  <a:lnTo>
                    <a:pt x="264153" y="8890"/>
                  </a:lnTo>
                  <a:lnTo>
                    <a:pt x="284371" y="0"/>
                  </a:lnTo>
                  <a:lnTo>
                    <a:pt x="306318" y="1270"/>
                  </a:lnTo>
                  <a:lnTo>
                    <a:pt x="321147" y="6350"/>
                  </a:lnTo>
                  <a:lnTo>
                    <a:pt x="322712" y="7620"/>
                  </a:lnTo>
                  <a:lnTo>
                    <a:pt x="286138" y="7620"/>
                  </a:lnTo>
                  <a:lnTo>
                    <a:pt x="268847" y="13970"/>
                  </a:lnTo>
                  <a:lnTo>
                    <a:pt x="254348" y="26670"/>
                  </a:lnTo>
                  <a:lnTo>
                    <a:pt x="244133" y="44450"/>
                  </a:lnTo>
                  <a:close/>
                </a:path>
                <a:path w="885825" h="659129">
                  <a:moveTo>
                    <a:pt x="390648" y="44450"/>
                  </a:moveTo>
                  <a:lnTo>
                    <a:pt x="383030" y="44450"/>
                  </a:lnTo>
                  <a:lnTo>
                    <a:pt x="394217" y="24130"/>
                  </a:lnTo>
                  <a:lnTo>
                    <a:pt x="410867" y="8890"/>
                  </a:lnTo>
                  <a:lnTo>
                    <a:pt x="431139" y="0"/>
                  </a:lnTo>
                  <a:lnTo>
                    <a:pt x="453188" y="0"/>
                  </a:lnTo>
                  <a:lnTo>
                    <a:pt x="468117" y="6350"/>
                  </a:lnTo>
                  <a:lnTo>
                    <a:pt x="469910" y="7620"/>
                  </a:lnTo>
                  <a:lnTo>
                    <a:pt x="432877" y="7620"/>
                  </a:lnTo>
                  <a:lnTo>
                    <a:pt x="415474" y="13970"/>
                  </a:lnTo>
                  <a:lnTo>
                    <a:pt x="400893" y="26670"/>
                  </a:lnTo>
                  <a:lnTo>
                    <a:pt x="390648" y="44450"/>
                  </a:lnTo>
                  <a:close/>
                </a:path>
                <a:path w="885825" h="659129">
                  <a:moveTo>
                    <a:pt x="538758" y="44450"/>
                  </a:moveTo>
                  <a:lnTo>
                    <a:pt x="530963" y="44450"/>
                  </a:lnTo>
                  <a:lnTo>
                    <a:pt x="542102" y="22860"/>
                  </a:lnTo>
                  <a:lnTo>
                    <a:pt x="558822" y="7620"/>
                  </a:lnTo>
                  <a:lnTo>
                    <a:pt x="579196" y="0"/>
                  </a:lnTo>
                  <a:lnTo>
                    <a:pt x="601298" y="0"/>
                  </a:lnTo>
                  <a:lnTo>
                    <a:pt x="616254" y="5080"/>
                  </a:lnTo>
                  <a:lnTo>
                    <a:pt x="617831" y="6350"/>
                  </a:lnTo>
                  <a:lnTo>
                    <a:pt x="580888" y="6350"/>
                  </a:lnTo>
                  <a:lnTo>
                    <a:pt x="563451" y="13970"/>
                  </a:lnTo>
                  <a:lnTo>
                    <a:pt x="548904" y="26670"/>
                  </a:lnTo>
                  <a:lnTo>
                    <a:pt x="538758" y="44450"/>
                  </a:lnTo>
                  <a:close/>
                </a:path>
                <a:path w="885825" h="659129">
                  <a:moveTo>
                    <a:pt x="685982" y="44450"/>
                  </a:moveTo>
                  <a:lnTo>
                    <a:pt x="678364" y="44450"/>
                  </a:lnTo>
                  <a:lnTo>
                    <a:pt x="689506" y="22860"/>
                  </a:lnTo>
                  <a:lnTo>
                    <a:pt x="706246" y="7620"/>
                  </a:lnTo>
                  <a:lnTo>
                    <a:pt x="726672" y="0"/>
                  </a:lnTo>
                  <a:lnTo>
                    <a:pt x="748876" y="0"/>
                  </a:lnTo>
                  <a:lnTo>
                    <a:pt x="763932" y="5080"/>
                  </a:lnTo>
                  <a:lnTo>
                    <a:pt x="765513" y="6350"/>
                  </a:lnTo>
                  <a:lnTo>
                    <a:pt x="728336" y="6350"/>
                  </a:lnTo>
                  <a:lnTo>
                    <a:pt x="710786" y="13970"/>
                  </a:lnTo>
                  <a:lnTo>
                    <a:pt x="696158" y="26670"/>
                  </a:lnTo>
                  <a:lnTo>
                    <a:pt x="685982" y="44450"/>
                  </a:lnTo>
                  <a:close/>
                </a:path>
                <a:path w="885825" h="659129">
                  <a:moveTo>
                    <a:pt x="644880" y="44450"/>
                  </a:moveTo>
                  <a:lnTo>
                    <a:pt x="637262" y="44450"/>
                  </a:lnTo>
                  <a:lnTo>
                    <a:pt x="631618" y="31750"/>
                  </a:lnTo>
                  <a:lnTo>
                    <a:pt x="623200" y="20320"/>
                  </a:lnTo>
                  <a:lnTo>
                    <a:pt x="612423" y="11430"/>
                  </a:lnTo>
                  <a:lnTo>
                    <a:pt x="599703" y="7620"/>
                  </a:lnTo>
                  <a:lnTo>
                    <a:pt x="580888" y="6350"/>
                  </a:lnTo>
                  <a:lnTo>
                    <a:pt x="617831" y="6350"/>
                  </a:lnTo>
                  <a:lnTo>
                    <a:pt x="628869" y="15240"/>
                  </a:lnTo>
                  <a:lnTo>
                    <a:pt x="638594" y="27940"/>
                  </a:lnTo>
                  <a:lnTo>
                    <a:pt x="644880" y="44450"/>
                  </a:lnTo>
                  <a:close/>
                </a:path>
                <a:path w="885825" h="659129">
                  <a:moveTo>
                    <a:pt x="792459" y="44450"/>
                  </a:moveTo>
                  <a:lnTo>
                    <a:pt x="784840" y="44450"/>
                  </a:lnTo>
                  <a:lnTo>
                    <a:pt x="779271" y="30480"/>
                  </a:lnTo>
                  <a:lnTo>
                    <a:pt x="770844" y="20320"/>
                  </a:lnTo>
                  <a:lnTo>
                    <a:pt x="760026" y="11430"/>
                  </a:lnTo>
                  <a:lnTo>
                    <a:pt x="747282" y="6350"/>
                  </a:lnTo>
                  <a:lnTo>
                    <a:pt x="765513" y="6350"/>
                  </a:lnTo>
                  <a:lnTo>
                    <a:pt x="776580" y="15240"/>
                  </a:lnTo>
                  <a:lnTo>
                    <a:pt x="786272" y="27940"/>
                  </a:lnTo>
                  <a:lnTo>
                    <a:pt x="792459" y="44450"/>
                  </a:lnTo>
                  <a:close/>
                </a:path>
                <a:path w="885825" h="659129">
                  <a:moveTo>
                    <a:pt x="349723" y="44450"/>
                  </a:moveTo>
                  <a:lnTo>
                    <a:pt x="342105" y="44450"/>
                  </a:lnTo>
                  <a:lnTo>
                    <a:pt x="336364" y="31750"/>
                  </a:lnTo>
                  <a:lnTo>
                    <a:pt x="327932" y="20320"/>
                  </a:lnTo>
                  <a:lnTo>
                    <a:pt x="317241" y="12700"/>
                  </a:lnTo>
                  <a:lnTo>
                    <a:pt x="304723" y="7620"/>
                  </a:lnTo>
                  <a:lnTo>
                    <a:pt x="322712" y="7620"/>
                  </a:lnTo>
                  <a:lnTo>
                    <a:pt x="333668" y="16510"/>
                  </a:lnTo>
                  <a:lnTo>
                    <a:pt x="343365" y="29210"/>
                  </a:lnTo>
                  <a:lnTo>
                    <a:pt x="349723" y="44450"/>
                  </a:lnTo>
                  <a:close/>
                </a:path>
                <a:path w="885825" h="659129">
                  <a:moveTo>
                    <a:pt x="496593" y="44450"/>
                  </a:moveTo>
                  <a:lnTo>
                    <a:pt x="488975" y="44450"/>
                  </a:lnTo>
                  <a:lnTo>
                    <a:pt x="483333" y="31750"/>
                  </a:lnTo>
                  <a:lnTo>
                    <a:pt x="474935" y="20320"/>
                  </a:lnTo>
                  <a:lnTo>
                    <a:pt x="464211" y="12700"/>
                  </a:lnTo>
                  <a:lnTo>
                    <a:pt x="451593" y="7620"/>
                  </a:lnTo>
                  <a:lnTo>
                    <a:pt x="469910" y="7620"/>
                  </a:lnTo>
                  <a:lnTo>
                    <a:pt x="480670" y="15240"/>
                  </a:lnTo>
                  <a:lnTo>
                    <a:pt x="490334" y="29210"/>
                  </a:lnTo>
                  <a:lnTo>
                    <a:pt x="496593" y="44450"/>
                  </a:lnTo>
                  <a:close/>
                </a:path>
                <a:path w="885825" h="659129">
                  <a:moveTo>
                    <a:pt x="669683" y="591820"/>
                  </a:moveTo>
                  <a:lnTo>
                    <a:pt x="0" y="591820"/>
                  </a:lnTo>
                  <a:lnTo>
                    <a:pt x="4606" y="586740"/>
                  </a:lnTo>
                  <a:lnTo>
                    <a:pt x="40157" y="533400"/>
                  </a:lnTo>
                  <a:lnTo>
                    <a:pt x="71123" y="474980"/>
                  </a:lnTo>
                  <a:lnTo>
                    <a:pt x="97758" y="414020"/>
                  </a:lnTo>
                  <a:lnTo>
                    <a:pt x="120317" y="350520"/>
                  </a:lnTo>
                  <a:lnTo>
                    <a:pt x="139054" y="288290"/>
                  </a:lnTo>
                  <a:lnTo>
                    <a:pt x="154224" y="229870"/>
                  </a:lnTo>
                  <a:lnTo>
                    <a:pt x="166082" y="175260"/>
                  </a:lnTo>
                  <a:lnTo>
                    <a:pt x="174883" y="129540"/>
                  </a:lnTo>
                  <a:lnTo>
                    <a:pt x="184333" y="71120"/>
                  </a:lnTo>
                  <a:lnTo>
                    <a:pt x="187794" y="44450"/>
                  </a:lnTo>
                  <a:lnTo>
                    <a:pt x="839584" y="44450"/>
                  </a:lnTo>
                  <a:lnTo>
                    <a:pt x="838876" y="48260"/>
                  </a:lnTo>
                  <a:lnTo>
                    <a:pt x="839169" y="52070"/>
                  </a:lnTo>
                  <a:lnTo>
                    <a:pt x="194172" y="52070"/>
                  </a:lnTo>
                  <a:lnTo>
                    <a:pt x="192755" y="62230"/>
                  </a:lnTo>
                  <a:lnTo>
                    <a:pt x="191684" y="71120"/>
                  </a:lnTo>
                  <a:lnTo>
                    <a:pt x="188304" y="95250"/>
                  </a:lnTo>
                  <a:lnTo>
                    <a:pt x="182366" y="129540"/>
                  </a:lnTo>
                  <a:lnTo>
                    <a:pt x="173621" y="175260"/>
                  </a:lnTo>
                  <a:lnTo>
                    <a:pt x="805811" y="175260"/>
                  </a:lnTo>
                  <a:lnTo>
                    <a:pt x="803511" y="182880"/>
                  </a:lnTo>
                  <a:lnTo>
                    <a:pt x="172027" y="182880"/>
                  </a:lnTo>
                  <a:lnTo>
                    <a:pt x="163097" y="223520"/>
                  </a:lnTo>
                  <a:lnTo>
                    <a:pt x="152297" y="266700"/>
                  </a:lnTo>
                  <a:lnTo>
                    <a:pt x="139514" y="313690"/>
                  </a:lnTo>
                  <a:lnTo>
                    <a:pt x="124635" y="360680"/>
                  </a:lnTo>
                  <a:lnTo>
                    <a:pt x="107549" y="408940"/>
                  </a:lnTo>
                  <a:lnTo>
                    <a:pt x="88142" y="455930"/>
                  </a:lnTo>
                  <a:lnTo>
                    <a:pt x="66304" y="501650"/>
                  </a:lnTo>
                  <a:lnTo>
                    <a:pt x="41921" y="544830"/>
                  </a:lnTo>
                  <a:lnTo>
                    <a:pt x="14881" y="584200"/>
                  </a:lnTo>
                  <a:lnTo>
                    <a:pt x="672357" y="584200"/>
                  </a:lnTo>
                  <a:lnTo>
                    <a:pt x="669683" y="591820"/>
                  </a:lnTo>
                  <a:close/>
                </a:path>
                <a:path w="885825" h="659129">
                  <a:moveTo>
                    <a:pt x="277971" y="129540"/>
                  </a:moveTo>
                  <a:lnTo>
                    <a:pt x="240944" y="101600"/>
                  </a:lnTo>
                  <a:lnTo>
                    <a:pt x="232398" y="66040"/>
                  </a:lnTo>
                  <a:lnTo>
                    <a:pt x="234034" y="52070"/>
                  </a:lnTo>
                  <a:lnTo>
                    <a:pt x="241653" y="52070"/>
                  </a:lnTo>
                  <a:lnTo>
                    <a:pt x="241298" y="53340"/>
                  </a:lnTo>
                  <a:lnTo>
                    <a:pt x="241121" y="53340"/>
                  </a:lnTo>
                  <a:lnTo>
                    <a:pt x="239648" y="66040"/>
                  </a:lnTo>
                  <a:lnTo>
                    <a:pt x="240170" y="76200"/>
                  </a:lnTo>
                  <a:lnTo>
                    <a:pt x="240235" y="77470"/>
                  </a:lnTo>
                  <a:lnTo>
                    <a:pt x="242815" y="87630"/>
                  </a:lnTo>
                  <a:lnTo>
                    <a:pt x="269869" y="119380"/>
                  </a:lnTo>
                  <a:lnTo>
                    <a:pt x="279566" y="123190"/>
                  </a:lnTo>
                  <a:lnTo>
                    <a:pt x="277971" y="129540"/>
                  </a:lnTo>
                  <a:close/>
                </a:path>
                <a:path w="885825" h="659129">
                  <a:moveTo>
                    <a:pt x="424664" y="129540"/>
                  </a:moveTo>
                  <a:lnTo>
                    <a:pt x="387637" y="101600"/>
                  </a:lnTo>
                  <a:lnTo>
                    <a:pt x="379091" y="64770"/>
                  </a:lnTo>
                  <a:lnTo>
                    <a:pt x="380727" y="52070"/>
                  </a:lnTo>
                  <a:lnTo>
                    <a:pt x="388168" y="52070"/>
                  </a:lnTo>
                  <a:lnTo>
                    <a:pt x="387991" y="53340"/>
                  </a:lnTo>
                  <a:lnTo>
                    <a:pt x="387814" y="53340"/>
                  </a:lnTo>
                  <a:lnTo>
                    <a:pt x="386341" y="64770"/>
                  </a:lnTo>
                  <a:lnTo>
                    <a:pt x="400199" y="106680"/>
                  </a:lnTo>
                  <a:lnTo>
                    <a:pt x="426259" y="121920"/>
                  </a:lnTo>
                  <a:lnTo>
                    <a:pt x="424664" y="129540"/>
                  </a:lnTo>
                  <a:close/>
                </a:path>
                <a:path w="885825" h="659129">
                  <a:moveTo>
                    <a:pt x="572951" y="129540"/>
                  </a:moveTo>
                  <a:lnTo>
                    <a:pt x="551434" y="119380"/>
                  </a:lnTo>
                  <a:lnTo>
                    <a:pt x="535946" y="101600"/>
                  </a:lnTo>
                  <a:lnTo>
                    <a:pt x="527932" y="77470"/>
                  </a:lnTo>
                  <a:lnTo>
                    <a:pt x="528792" y="53340"/>
                  </a:lnTo>
                  <a:lnTo>
                    <a:pt x="528837" y="52070"/>
                  </a:lnTo>
                  <a:lnTo>
                    <a:pt x="536455" y="52070"/>
                  </a:lnTo>
                  <a:lnTo>
                    <a:pt x="536101" y="53340"/>
                  </a:lnTo>
                  <a:lnTo>
                    <a:pt x="535232" y="76200"/>
                  </a:lnTo>
                  <a:lnTo>
                    <a:pt x="542169" y="97790"/>
                  </a:lnTo>
                  <a:lnTo>
                    <a:pt x="555683" y="113030"/>
                  </a:lnTo>
                  <a:lnTo>
                    <a:pt x="574546" y="121920"/>
                  </a:lnTo>
                  <a:lnTo>
                    <a:pt x="572951" y="129540"/>
                  </a:lnTo>
                  <a:close/>
                </a:path>
                <a:path w="885825" h="659129">
                  <a:moveTo>
                    <a:pt x="720352" y="128270"/>
                  </a:moveTo>
                  <a:lnTo>
                    <a:pt x="683325" y="100330"/>
                  </a:lnTo>
                  <a:lnTo>
                    <a:pt x="674705" y="64770"/>
                  </a:lnTo>
                  <a:lnTo>
                    <a:pt x="676238" y="52070"/>
                  </a:lnTo>
                  <a:lnTo>
                    <a:pt x="683502" y="52070"/>
                  </a:lnTo>
                  <a:lnTo>
                    <a:pt x="683502" y="53340"/>
                  </a:lnTo>
                  <a:lnTo>
                    <a:pt x="682029" y="64770"/>
                  </a:lnTo>
                  <a:lnTo>
                    <a:pt x="682616" y="76200"/>
                  </a:lnTo>
                  <a:lnTo>
                    <a:pt x="703433" y="113030"/>
                  </a:lnTo>
                  <a:lnTo>
                    <a:pt x="721947" y="121920"/>
                  </a:lnTo>
                  <a:lnTo>
                    <a:pt x="720352" y="128270"/>
                  </a:lnTo>
                  <a:close/>
                </a:path>
                <a:path w="885825" h="659129">
                  <a:moveTo>
                    <a:pt x="805811" y="175260"/>
                  </a:moveTo>
                  <a:lnTo>
                    <a:pt x="798482" y="175260"/>
                  </a:lnTo>
                  <a:lnTo>
                    <a:pt x="808929" y="139700"/>
                  </a:lnTo>
                  <a:lnTo>
                    <a:pt x="818015" y="105410"/>
                  </a:lnTo>
                  <a:lnTo>
                    <a:pt x="825439" y="76200"/>
                  </a:lnTo>
                  <a:lnTo>
                    <a:pt x="830903" y="52070"/>
                  </a:lnTo>
                  <a:lnTo>
                    <a:pt x="839169" y="52070"/>
                  </a:lnTo>
                  <a:lnTo>
                    <a:pt x="842878" y="100330"/>
                  </a:lnTo>
                  <a:lnTo>
                    <a:pt x="842975" y="101600"/>
                  </a:lnTo>
                  <a:lnTo>
                    <a:pt x="829309" y="101600"/>
                  </a:lnTo>
                  <a:lnTo>
                    <a:pt x="819565" y="154940"/>
                  </a:lnTo>
                  <a:lnTo>
                    <a:pt x="811947" y="154940"/>
                  </a:lnTo>
                  <a:lnTo>
                    <a:pt x="805811" y="175260"/>
                  </a:lnTo>
                  <a:close/>
                </a:path>
                <a:path w="885825" h="659129">
                  <a:moveTo>
                    <a:pt x="813187" y="651510"/>
                  </a:moveTo>
                  <a:lnTo>
                    <a:pt x="805746" y="651510"/>
                  </a:lnTo>
                  <a:lnTo>
                    <a:pt x="829309" y="101600"/>
                  </a:lnTo>
                  <a:lnTo>
                    <a:pt x="842975" y="101600"/>
                  </a:lnTo>
                  <a:lnTo>
                    <a:pt x="843561" y="109220"/>
                  </a:lnTo>
                  <a:lnTo>
                    <a:pt x="836218" y="109220"/>
                  </a:lnTo>
                  <a:lnTo>
                    <a:pt x="813187" y="651510"/>
                  </a:lnTo>
                  <a:close/>
                </a:path>
                <a:path w="885825" h="659129">
                  <a:moveTo>
                    <a:pt x="885239" y="651510"/>
                  </a:moveTo>
                  <a:lnTo>
                    <a:pt x="877852" y="651510"/>
                  </a:lnTo>
                  <a:lnTo>
                    <a:pt x="836608" y="114300"/>
                  </a:lnTo>
                  <a:lnTo>
                    <a:pt x="836511" y="113030"/>
                  </a:lnTo>
                  <a:lnTo>
                    <a:pt x="836413" y="111760"/>
                  </a:lnTo>
                  <a:lnTo>
                    <a:pt x="836316" y="110490"/>
                  </a:lnTo>
                  <a:lnTo>
                    <a:pt x="836218" y="109220"/>
                  </a:lnTo>
                  <a:lnTo>
                    <a:pt x="843561" y="109220"/>
                  </a:lnTo>
                  <a:lnTo>
                    <a:pt x="885239" y="651510"/>
                  </a:lnTo>
                  <a:close/>
                </a:path>
                <a:path w="885825" h="659129">
                  <a:moveTo>
                    <a:pt x="728856" y="651510"/>
                  </a:moveTo>
                  <a:lnTo>
                    <a:pt x="721415" y="651510"/>
                  </a:lnTo>
                  <a:lnTo>
                    <a:pt x="811947" y="154940"/>
                  </a:lnTo>
                  <a:lnTo>
                    <a:pt x="819565" y="154940"/>
                  </a:lnTo>
                  <a:lnTo>
                    <a:pt x="728856" y="651510"/>
                  </a:lnTo>
                  <a:close/>
                </a:path>
                <a:path w="885825" h="659129">
                  <a:moveTo>
                    <a:pt x="672357" y="584200"/>
                  </a:moveTo>
                  <a:lnTo>
                    <a:pt x="664545" y="584200"/>
                  </a:lnTo>
                  <a:lnTo>
                    <a:pt x="670797" y="566420"/>
                  </a:lnTo>
                  <a:lnTo>
                    <a:pt x="682173" y="533400"/>
                  </a:lnTo>
                  <a:lnTo>
                    <a:pt x="697569" y="488950"/>
                  </a:lnTo>
                  <a:lnTo>
                    <a:pt x="715879" y="434340"/>
                  </a:lnTo>
                  <a:lnTo>
                    <a:pt x="736000" y="373380"/>
                  </a:lnTo>
                  <a:lnTo>
                    <a:pt x="777254" y="245110"/>
                  </a:lnTo>
                  <a:lnTo>
                    <a:pt x="796179" y="182880"/>
                  </a:lnTo>
                  <a:lnTo>
                    <a:pt x="803511" y="182880"/>
                  </a:lnTo>
                  <a:lnTo>
                    <a:pt x="774599" y="276860"/>
                  </a:lnTo>
                  <a:lnTo>
                    <a:pt x="753915" y="341630"/>
                  </a:lnTo>
                  <a:lnTo>
                    <a:pt x="733350" y="405130"/>
                  </a:lnTo>
                  <a:lnTo>
                    <a:pt x="713996" y="462280"/>
                  </a:lnTo>
                  <a:lnTo>
                    <a:pt x="696947" y="513080"/>
                  </a:lnTo>
                  <a:lnTo>
                    <a:pt x="683297" y="552450"/>
                  </a:lnTo>
                  <a:lnTo>
                    <a:pt x="674140" y="579120"/>
                  </a:lnTo>
                  <a:lnTo>
                    <a:pt x="672357" y="584200"/>
                  </a:lnTo>
                  <a:close/>
                </a:path>
                <a:path w="885825" h="659129">
                  <a:moveTo>
                    <a:pt x="285589" y="279400"/>
                  </a:moveTo>
                  <a:lnTo>
                    <a:pt x="277794" y="279400"/>
                  </a:lnTo>
                  <a:lnTo>
                    <a:pt x="302597" y="203200"/>
                  </a:lnTo>
                  <a:lnTo>
                    <a:pt x="309507" y="205740"/>
                  </a:lnTo>
                  <a:lnTo>
                    <a:pt x="285589" y="279400"/>
                  </a:lnTo>
                  <a:close/>
                </a:path>
                <a:path w="885825" h="659129">
                  <a:moveTo>
                    <a:pt x="396318" y="279400"/>
                  </a:moveTo>
                  <a:lnTo>
                    <a:pt x="388522" y="279400"/>
                  </a:lnTo>
                  <a:lnTo>
                    <a:pt x="413325" y="203200"/>
                  </a:lnTo>
                  <a:lnTo>
                    <a:pt x="420235" y="205740"/>
                  </a:lnTo>
                  <a:lnTo>
                    <a:pt x="396318" y="279400"/>
                  </a:lnTo>
                  <a:close/>
                </a:path>
                <a:path w="885825" h="659129">
                  <a:moveTo>
                    <a:pt x="520510" y="279400"/>
                  </a:moveTo>
                  <a:lnTo>
                    <a:pt x="512715" y="279400"/>
                  </a:lnTo>
                  <a:lnTo>
                    <a:pt x="537518" y="203200"/>
                  </a:lnTo>
                  <a:lnTo>
                    <a:pt x="544428" y="205740"/>
                  </a:lnTo>
                  <a:lnTo>
                    <a:pt x="520510" y="279400"/>
                  </a:lnTo>
                  <a:close/>
                </a:path>
                <a:path w="885825" h="659129">
                  <a:moveTo>
                    <a:pt x="638857" y="279400"/>
                  </a:moveTo>
                  <a:lnTo>
                    <a:pt x="631061" y="279400"/>
                  </a:lnTo>
                  <a:lnTo>
                    <a:pt x="655864" y="203200"/>
                  </a:lnTo>
                  <a:lnTo>
                    <a:pt x="662774" y="205740"/>
                  </a:lnTo>
                  <a:lnTo>
                    <a:pt x="638857" y="279400"/>
                  </a:lnTo>
                  <a:close/>
                </a:path>
                <a:path w="885825" h="659129">
                  <a:moveTo>
                    <a:pt x="714506" y="287020"/>
                  </a:moveTo>
                  <a:lnTo>
                    <a:pt x="204802" y="287020"/>
                  </a:lnTo>
                  <a:lnTo>
                    <a:pt x="204802" y="279400"/>
                  </a:lnTo>
                  <a:lnTo>
                    <a:pt x="714506" y="279400"/>
                  </a:lnTo>
                  <a:lnTo>
                    <a:pt x="714506" y="287020"/>
                  </a:lnTo>
                  <a:close/>
                </a:path>
                <a:path w="885825" h="659129">
                  <a:moveTo>
                    <a:pt x="251751" y="383540"/>
                  </a:moveTo>
                  <a:lnTo>
                    <a:pt x="243601" y="383540"/>
                  </a:lnTo>
                  <a:lnTo>
                    <a:pt x="275314" y="287020"/>
                  </a:lnTo>
                  <a:lnTo>
                    <a:pt x="283464" y="287020"/>
                  </a:lnTo>
                  <a:lnTo>
                    <a:pt x="251751" y="383540"/>
                  </a:lnTo>
                  <a:close/>
                </a:path>
                <a:path w="885825" h="659129">
                  <a:moveTo>
                    <a:pt x="362479" y="383540"/>
                  </a:moveTo>
                  <a:lnTo>
                    <a:pt x="354684" y="383540"/>
                  </a:lnTo>
                  <a:lnTo>
                    <a:pt x="386396" y="287020"/>
                  </a:lnTo>
                  <a:lnTo>
                    <a:pt x="394192" y="287020"/>
                  </a:lnTo>
                  <a:lnTo>
                    <a:pt x="362479" y="383540"/>
                  </a:lnTo>
                  <a:close/>
                </a:path>
                <a:path w="885825" h="659129">
                  <a:moveTo>
                    <a:pt x="486672" y="383540"/>
                  </a:moveTo>
                  <a:lnTo>
                    <a:pt x="478877" y="383540"/>
                  </a:lnTo>
                  <a:lnTo>
                    <a:pt x="510589" y="287020"/>
                  </a:lnTo>
                  <a:lnTo>
                    <a:pt x="518384" y="287020"/>
                  </a:lnTo>
                  <a:lnTo>
                    <a:pt x="486672" y="383540"/>
                  </a:lnTo>
                  <a:close/>
                </a:path>
                <a:path w="885825" h="659129">
                  <a:moveTo>
                    <a:pt x="604841" y="383540"/>
                  </a:moveTo>
                  <a:lnTo>
                    <a:pt x="597223" y="383540"/>
                  </a:lnTo>
                  <a:lnTo>
                    <a:pt x="628935" y="287020"/>
                  </a:lnTo>
                  <a:lnTo>
                    <a:pt x="636553" y="287020"/>
                  </a:lnTo>
                  <a:lnTo>
                    <a:pt x="604841" y="383540"/>
                  </a:lnTo>
                  <a:close/>
                </a:path>
                <a:path w="885825" h="659129">
                  <a:moveTo>
                    <a:pt x="677124" y="391160"/>
                  </a:moveTo>
                  <a:lnTo>
                    <a:pt x="167775" y="391160"/>
                  </a:lnTo>
                  <a:lnTo>
                    <a:pt x="167775" y="383540"/>
                  </a:lnTo>
                  <a:lnTo>
                    <a:pt x="677124" y="383540"/>
                  </a:lnTo>
                  <a:lnTo>
                    <a:pt x="677124" y="391160"/>
                  </a:lnTo>
                  <a:close/>
                </a:path>
                <a:path w="885825" h="659129">
                  <a:moveTo>
                    <a:pt x="218267" y="487680"/>
                  </a:moveTo>
                  <a:lnTo>
                    <a:pt x="210472" y="487680"/>
                  </a:lnTo>
                  <a:lnTo>
                    <a:pt x="241653" y="391160"/>
                  </a:lnTo>
                  <a:lnTo>
                    <a:pt x="249448" y="391160"/>
                  </a:lnTo>
                  <a:lnTo>
                    <a:pt x="218267" y="487680"/>
                  </a:lnTo>
                  <a:close/>
                </a:path>
                <a:path w="885825" h="659129">
                  <a:moveTo>
                    <a:pt x="328818" y="487680"/>
                  </a:moveTo>
                  <a:lnTo>
                    <a:pt x="321200" y="487680"/>
                  </a:lnTo>
                  <a:lnTo>
                    <a:pt x="352381" y="391160"/>
                  </a:lnTo>
                  <a:lnTo>
                    <a:pt x="359999" y="391160"/>
                  </a:lnTo>
                  <a:lnTo>
                    <a:pt x="328818" y="487680"/>
                  </a:lnTo>
                  <a:close/>
                </a:path>
                <a:path w="885825" h="659129">
                  <a:moveTo>
                    <a:pt x="453010" y="487680"/>
                  </a:moveTo>
                  <a:lnTo>
                    <a:pt x="445215" y="487680"/>
                  </a:lnTo>
                  <a:lnTo>
                    <a:pt x="476573" y="391160"/>
                  </a:lnTo>
                  <a:lnTo>
                    <a:pt x="484191" y="391160"/>
                  </a:lnTo>
                  <a:lnTo>
                    <a:pt x="453010" y="487680"/>
                  </a:lnTo>
                  <a:close/>
                </a:path>
                <a:path w="885825" h="659129">
                  <a:moveTo>
                    <a:pt x="571179" y="487680"/>
                  </a:moveTo>
                  <a:lnTo>
                    <a:pt x="563561" y="487680"/>
                  </a:lnTo>
                  <a:lnTo>
                    <a:pt x="594742" y="391160"/>
                  </a:lnTo>
                  <a:lnTo>
                    <a:pt x="602538" y="391160"/>
                  </a:lnTo>
                  <a:lnTo>
                    <a:pt x="571179" y="487680"/>
                  </a:lnTo>
                  <a:close/>
                </a:path>
                <a:path w="885825" h="659129">
                  <a:moveTo>
                    <a:pt x="308089" y="551180"/>
                  </a:moveTo>
                  <a:lnTo>
                    <a:pt x="301180" y="548640"/>
                  </a:lnTo>
                  <a:lnTo>
                    <a:pt x="318719" y="494030"/>
                  </a:lnTo>
                  <a:lnTo>
                    <a:pt x="126672" y="494030"/>
                  </a:lnTo>
                  <a:lnTo>
                    <a:pt x="126672" y="487680"/>
                  </a:lnTo>
                  <a:lnTo>
                    <a:pt x="636022" y="487680"/>
                  </a:lnTo>
                  <a:lnTo>
                    <a:pt x="636022" y="495300"/>
                  </a:lnTo>
                  <a:lnTo>
                    <a:pt x="326337" y="495300"/>
                  </a:lnTo>
                  <a:lnTo>
                    <a:pt x="308089" y="551180"/>
                  </a:lnTo>
                  <a:close/>
                </a:path>
                <a:path w="885825" h="659129">
                  <a:moveTo>
                    <a:pt x="197361" y="551180"/>
                  </a:moveTo>
                  <a:lnTo>
                    <a:pt x="190452" y="548640"/>
                  </a:lnTo>
                  <a:lnTo>
                    <a:pt x="207991" y="494030"/>
                  </a:lnTo>
                  <a:lnTo>
                    <a:pt x="215786" y="494030"/>
                  </a:lnTo>
                  <a:lnTo>
                    <a:pt x="197361" y="551180"/>
                  </a:lnTo>
                  <a:close/>
                </a:path>
                <a:path w="885825" h="659129">
                  <a:moveTo>
                    <a:pt x="432282" y="551180"/>
                  </a:moveTo>
                  <a:lnTo>
                    <a:pt x="425373" y="548640"/>
                  </a:lnTo>
                  <a:lnTo>
                    <a:pt x="442912" y="495300"/>
                  </a:lnTo>
                  <a:lnTo>
                    <a:pt x="450530" y="495300"/>
                  </a:lnTo>
                  <a:lnTo>
                    <a:pt x="432282" y="551180"/>
                  </a:lnTo>
                  <a:close/>
                </a:path>
                <a:path w="885825" h="659129">
                  <a:moveTo>
                    <a:pt x="550451" y="551180"/>
                  </a:moveTo>
                  <a:lnTo>
                    <a:pt x="543542" y="548640"/>
                  </a:lnTo>
                  <a:lnTo>
                    <a:pt x="561081" y="495300"/>
                  </a:lnTo>
                  <a:lnTo>
                    <a:pt x="568876" y="495300"/>
                  </a:lnTo>
                  <a:lnTo>
                    <a:pt x="550451" y="551180"/>
                  </a:lnTo>
                  <a:close/>
                </a:path>
                <a:path w="885825" h="659129">
                  <a:moveTo>
                    <a:pt x="885825" y="659130"/>
                  </a:moveTo>
                  <a:lnTo>
                    <a:pt x="76003" y="659130"/>
                  </a:lnTo>
                  <a:lnTo>
                    <a:pt x="88228" y="591820"/>
                  </a:lnTo>
                  <a:lnTo>
                    <a:pt x="95491" y="591820"/>
                  </a:lnTo>
                  <a:lnTo>
                    <a:pt x="84684" y="651510"/>
                  </a:lnTo>
                  <a:lnTo>
                    <a:pt x="885239" y="651510"/>
                  </a:lnTo>
                  <a:lnTo>
                    <a:pt x="885825" y="65913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405090"/>
              <a:ext cx="18288000" cy="7882255"/>
            </a:xfrm>
            <a:custGeom>
              <a:avLst/>
              <a:gdLst/>
              <a:ahLst/>
              <a:cxnLst/>
              <a:rect l="l" t="t" r="r" b="b"/>
              <a:pathLst>
                <a:path w="18288000" h="7882255">
                  <a:moveTo>
                    <a:pt x="0" y="7881908"/>
                  </a:moveTo>
                  <a:lnTo>
                    <a:pt x="18288000" y="7881908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7881908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8000" cy="2405380"/>
            </a:xfrm>
            <a:custGeom>
              <a:avLst/>
              <a:gdLst/>
              <a:ahLst/>
              <a:cxnLst/>
              <a:rect l="l" t="t" r="r" b="b"/>
              <a:pathLst>
                <a:path w="18288000" h="2405380">
                  <a:moveTo>
                    <a:pt x="18287998" y="2405091"/>
                  </a:moveTo>
                  <a:lnTo>
                    <a:pt x="0" y="2405091"/>
                  </a:lnTo>
                  <a:lnTo>
                    <a:pt x="0" y="0"/>
                  </a:lnTo>
                  <a:lnTo>
                    <a:pt x="18287998" y="0"/>
                  </a:lnTo>
                  <a:lnTo>
                    <a:pt x="18287998" y="2405091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931322" y="4411114"/>
              <a:ext cx="2684145" cy="2120900"/>
            </a:xfrm>
            <a:custGeom>
              <a:avLst/>
              <a:gdLst/>
              <a:ahLst/>
              <a:cxnLst/>
              <a:rect l="l" t="t" r="r" b="b"/>
              <a:pathLst>
                <a:path w="2684145" h="2120900">
                  <a:moveTo>
                    <a:pt x="712660" y="1854200"/>
                  </a:moveTo>
                  <a:lnTo>
                    <a:pt x="549011" y="1854200"/>
                  </a:lnTo>
                  <a:lnTo>
                    <a:pt x="536293" y="1841500"/>
                  </a:lnTo>
                  <a:lnTo>
                    <a:pt x="511438" y="1828800"/>
                  </a:lnTo>
                  <a:lnTo>
                    <a:pt x="480544" y="1803400"/>
                  </a:lnTo>
                  <a:lnTo>
                    <a:pt x="449710" y="1765300"/>
                  </a:lnTo>
                  <a:lnTo>
                    <a:pt x="422093" y="1701800"/>
                  </a:lnTo>
                  <a:lnTo>
                    <a:pt x="414726" y="1651000"/>
                  </a:lnTo>
                  <a:lnTo>
                    <a:pt x="411678" y="1600200"/>
                  </a:lnTo>
                  <a:lnTo>
                    <a:pt x="412967" y="1536700"/>
                  </a:lnTo>
                  <a:lnTo>
                    <a:pt x="417162" y="1485900"/>
                  </a:lnTo>
                  <a:lnTo>
                    <a:pt x="424064" y="1422400"/>
                  </a:lnTo>
                  <a:lnTo>
                    <a:pt x="433635" y="1371600"/>
                  </a:lnTo>
                  <a:lnTo>
                    <a:pt x="445833" y="1320800"/>
                  </a:lnTo>
                  <a:lnTo>
                    <a:pt x="446458" y="1308100"/>
                  </a:lnTo>
                  <a:lnTo>
                    <a:pt x="447894" y="1295400"/>
                  </a:lnTo>
                  <a:lnTo>
                    <a:pt x="450104" y="1282700"/>
                  </a:lnTo>
                  <a:lnTo>
                    <a:pt x="453054" y="1270000"/>
                  </a:lnTo>
                  <a:lnTo>
                    <a:pt x="454163" y="1257300"/>
                  </a:lnTo>
                  <a:lnTo>
                    <a:pt x="455218" y="1244600"/>
                  </a:lnTo>
                  <a:lnTo>
                    <a:pt x="456214" y="1231900"/>
                  </a:lnTo>
                  <a:lnTo>
                    <a:pt x="457143" y="1206500"/>
                  </a:lnTo>
                  <a:lnTo>
                    <a:pt x="459071" y="1181100"/>
                  </a:lnTo>
                  <a:lnTo>
                    <a:pt x="461143" y="1143000"/>
                  </a:lnTo>
                  <a:lnTo>
                    <a:pt x="463302" y="1117600"/>
                  </a:lnTo>
                  <a:lnTo>
                    <a:pt x="465493" y="1079500"/>
                  </a:lnTo>
                  <a:lnTo>
                    <a:pt x="469211" y="1028700"/>
                  </a:lnTo>
                  <a:lnTo>
                    <a:pt x="472539" y="965200"/>
                  </a:lnTo>
                  <a:lnTo>
                    <a:pt x="475177" y="914400"/>
                  </a:lnTo>
                  <a:lnTo>
                    <a:pt x="476822" y="863600"/>
                  </a:lnTo>
                  <a:lnTo>
                    <a:pt x="476997" y="838200"/>
                  </a:lnTo>
                  <a:lnTo>
                    <a:pt x="477085" y="825500"/>
                  </a:lnTo>
                  <a:lnTo>
                    <a:pt x="477173" y="812800"/>
                  </a:lnTo>
                  <a:lnTo>
                    <a:pt x="475930" y="762000"/>
                  </a:lnTo>
                  <a:lnTo>
                    <a:pt x="4686" y="546100"/>
                  </a:lnTo>
                  <a:lnTo>
                    <a:pt x="0" y="533400"/>
                  </a:lnTo>
                  <a:lnTo>
                    <a:pt x="0" y="368300"/>
                  </a:lnTo>
                  <a:lnTo>
                    <a:pt x="1661" y="368300"/>
                  </a:lnTo>
                  <a:lnTo>
                    <a:pt x="2641" y="355600"/>
                  </a:lnTo>
                  <a:lnTo>
                    <a:pt x="15144" y="355600"/>
                  </a:lnTo>
                  <a:lnTo>
                    <a:pt x="1339950" y="0"/>
                  </a:lnTo>
                  <a:lnTo>
                    <a:pt x="1343784" y="0"/>
                  </a:lnTo>
                  <a:lnTo>
                    <a:pt x="1485729" y="38100"/>
                  </a:lnTo>
                  <a:lnTo>
                    <a:pt x="1341909" y="38100"/>
                  </a:lnTo>
                  <a:lnTo>
                    <a:pt x="82090" y="381000"/>
                  </a:lnTo>
                  <a:lnTo>
                    <a:pt x="135062" y="406400"/>
                  </a:lnTo>
                  <a:lnTo>
                    <a:pt x="42600" y="406400"/>
                  </a:lnTo>
                  <a:lnTo>
                    <a:pt x="42600" y="508000"/>
                  </a:lnTo>
                  <a:lnTo>
                    <a:pt x="572377" y="762000"/>
                  </a:lnTo>
                  <a:lnTo>
                    <a:pt x="620455" y="762000"/>
                  </a:lnTo>
                  <a:lnTo>
                    <a:pt x="607931" y="787400"/>
                  </a:lnTo>
                  <a:lnTo>
                    <a:pt x="519404" y="787400"/>
                  </a:lnTo>
                  <a:lnTo>
                    <a:pt x="519529" y="800100"/>
                  </a:lnTo>
                  <a:lnTo>
                    <a:pt x="519654" y="812800"/>
                  </a:lnTo>
                  <a:lnTo>
                    <a:pt x="519779" y="825500"/>
                  </a:lnTo>
                  <a:lnTo>
                    <a:pt x="519904" y="838200"/>
                  </a:lnTo>
                  <a:lnTo>
                    <a:pt x="519119" y="876300"/>
                  </a:lnTo>
                  <a:lnTo>
                    <a:pt x="517292" y="927100"/>
                  </a:lnTo>
                  <a:lnTo>
                    <a:pt x="514669" y="977900"/>
                  </a:lnTo>
                  <a:lnTo>
                    <a:pt x="511493" y="1028700"/>
                  </a:lnTo>
                  <a:lnTo>
                    <a:pt x="508008" y="1079500"/>
                  </a:lnTo>
                  <a:lnTo>
                    <a:pt x="506115" y="1104900"/>
                  </a:lnTo>
                  <a:lnTo>
                    <a:pt x="504254" y="1143000"/>
                  </a:lnTo>
                  <a:lnTo>
                    <a:pt x="502449" y="1168400"/>
                  </a:lnTo>
                  <a:lnTo>
                    <a:pt x="500724" y="1193800"/>
                  </a:lnTo>
                  <a:lnTo>
                    <a:pt x="587032" y="1193800"/>
                  </a:lnTo>
                  <a:lnTo>
                    <a:pt x="552864" y="1206500"/>
                  </a:lnTo>
                  <a:lnTo>
                    <a:pt x="524082" y="1231900"/>
                  </a:lnTo>
                  <a:lnTo>
                    <a:pt x="502620" y="1270000"/>
                  </a:lnTo>
                  <a:lnTo>
                    <a:pt x="490414" y="1295400"/>
                  </a:lnTo>
                  <a:lnTo>
                    <a:pt x="811226" y="1295400"/>
                  </a:lnTo>
                  <a:lnTo>
                    <a:pt x="815795" y="1320800"/>
                  </a:lnTo>
                  <a:lnTo>
                    <a:pt x="821895" y="1346200"/>
                  </a:lnTo>
                  <a:lnTo>
                    <a:pt x="483726" y="1346200"/>
                  </a:lnTo>
                  <a:lnTo>
                    <a:pt x="473326" y="1397000"/>
                  </a:lnTo>
                  <a:lnTo>
                    <a:pt x="465142" y="1447800"/>
                  </a:lnTo>
                  <a:lnTo>
                    <a:pt x="459194" y="1485900"/>
                  </a:lnTo>
                  <a:lnTo>
                    <a:pt x="455503" y="1536700"/>
                  </a:lnTo>
                  <a:lnTo>
                    <a:pt x="454219" y="1600200"/>
                  </a:lnTo>
                  <a:lnTo>
                    <a:pt x="457178" y="1651000"/>
                  </a:lnTo>
                  <a:lnTo>
                    <a:pt x="466499" y="1701800"/>
                  </a:lnTo>
                  <a:lnTo>
                    <a:pt x="484301" y="1739900"/>
                  </a:lnTo>
                  <a:lnTo>
                    <a:pt x="489924" y="1752600"/>
                  </a:lnTo>
                  <a:lnTo>
                    <a:pt x="495785" y="1752600"/>
                  </a:lnTo>
                  <a:lnTo>
                    <a:pt x="501809" y="1765300"/>
                  </a:lnTo>
                  <a:lnTo>
                    <a:pt x="550523" y="1765300"/>
                  </a:lnTo>
                  <a:lnTo>
                    <a:pt x="550523" y="1803400"/>
                  </a:lnTo>
                  <a:lnTo>
                    <a:pt x="559363" y="1803400"/>
                  </a:lnTo>
                  <a:lnTo>
                    <a:pt x="566264" y="1816100"/>
                  </a:lnTo>
                  <a:lnTo>
                    <a:pt x="598371" y="1816100"/>
                  </a:lnTo>
                  <a:lnTo>
                    <a:pt x="609525" y="1828800"/>
                  </a:lnTo>
                  <a:lnTo>
                    <a:pt x="746968" y="1828800"/>
                  </a:lnTo>
                  <a:lnTo>
                    <a:pt x="736538" y="1841500"/>
                  </a:lnTo>
                  <a:lnTo>
                    <a:pt x="720773" y="1841500"/>
                  </a:lnTo>
                  <a:lnTo>
                    <a:pt x="712660" y="1854200"/>
                  </a:lnTo>
                  <a:close/>
                </a:path>
                <a:path w="2684145" h="2120900">
                  <a:moveTo>
                    <a:pt x="1416460" y="990600"/>
                  </a:moveTo>
                  <a:lnTo>
                    <a:pt x="1341909" y="990600"/>
                  </a:lnTo>
                  <a:lnTo>
                    <a:pt x="2601728" y="381000"/>
                  </a:lnTo>
                  <a:lnTo>
                    <a:pt x="1341909" y="38100"/>
                  </a:lnTo>
                  <a:lnTo>
                    <a:pt x="1485729" y="38100"/>
                  </a:lnTo>
                  <a:lnTo>
                    <a:pt x="2668611" y="355600"/>
                  </a:lnTo>
                  <a:lnTo>
                    <a:pt x="2681114" y="355600"/>
                  </a:lnTo>
                  <a:lnTo>
                    <a:pt x="2682967" y="368300"/>
                  </a:lnTo>
                  <a:lnTo>
                    <a:pt x="2683819" y="368300"/>
                  </a:lnTo>
                  <a:lnTo>
                    <a:pt x="2683819" y="406400"/>
                  </a:lnTo>
                  <a:lnTo>
                    <a:pt x="2641219" y="406400"/>
                  </a:lnTo>
                  <a:lnTo>
                    <a:pt x="1416460" y="990600"/>
                  </a:lnTo>
                  <a:close/>
                </a:path>
                <a:path w="2684145" h="2120900">
                  <a:moveTo>
                    <a:pt x="748056" y="660400"/>
                  </a:moveTo>
                  <a:lnTo>
                    <a:pt x="668590" y="660400"/>
                  </a:lnTo>
                  <a:lnTo>
                    <a:pt x="672168" y="647700"/>
                  </a:lnTo>
                  <a:lnTo>
                    <a:pt x="1168803" y="419100"/>
                  </a:lnTo>
                  <a:lnTo>
                    <a:pt x="1180009" y="381000"/>
                  </a:lnTo>
                  <a:lnTo>
                    <a:pt x="1205252" y="342900"/>
                  </a:lnTo>
                  <a:lnTo>
                    <a:pt x="1242205" y="317500"/>
                  </a:lnTo>
                  <a:lnTo>
                    <a:pt x="1288540" y="304800"/>
                  </a:lnTo>
                  <a:lnTo>
                    <a:pt x="1397389" y="304800"/>
                  </a:lnTo>
                  <a:lnTo>
                    <a:pt x="1445136" y="317500"/>
                  </a:lnTo>
                  <a:lnTo>
                    <a:pt x="1470061" y="342900"/>
                  </a:lnTo>
                  <a:lnTo>
                    <a:pt x="1291451" y="342900"/>
                  </a:lnTo>
                  <a:lnTo>
                    <a:pt x="1249722" y="368300"/>
                  </a:lnTo>
                  <a:lnTo>
                    <a:pt x="1221317" y="393700"/>
                  </a:lnTo>
                  <a:lnTo>
                    <a:pt x="1210828" y="419100"/>
                  </a:lnTo>
                  <a:lnTo>
                    <a:pt x="1221317" y="457200"/>
                  </a:lnTo>
                  <a:lnTo>
                    <a:pt x="1175555" y="457200"/>
                  </a:lnTo>
                  <a:lnTo>
                    <a:pt x="748056" y="660400"/>
                  </a:lnTo>
                  <a:close/>
                </a:path>
                <a:path w="2684145" h="2120900">
                  <a:moveTo>
                    <a:pt x="1463830" y="508000"/>
                  </a:moveTo>
                  <a:lnTo>
                    <a:pt x="1341909" y="508000"/>
                  </a:lnTo>
                  <a:lnTo>
                    <a:pt x="1392368" y="495300"/>
                  </a:lnTo>
                  <a:lnTo>
                    <a:pt x="1434096" y="482600"/>
                  </a:lnTo>
                  <a:lnTo>
                    <a:pt x="1462501" y="457200"/>
                  </a:lnTo>
                  <a:lnTo>
                    <a:pt x="1472990" y="419100"/>
                  </a:lnTo>
                  <a:lnTo>
                    <a:pt x="1462501" y="393700"/>
                  </a:lnTo>
                  <a:lnTo>
                    <a:pt x="1434096" y="368300"/>
                  </a:lnTo>
                  <a:lnTo>
                    <a:pt x="1392368" y="342900"/>
                  </a:lnTo>
                  <a:lnTo>
                    <a:pt x="1470061" y="342900"/>
                  </a:lnTo>
                  <a:lnTo>
                    <a:pt x="1482523" y="355600"/>
                  </a:lnTo>
                  <a:lnTo>
                    <a:pt x="1506898" y="381000"/>
                  </a:lnTo>
                  <a:lnTo>
                    <a:pt x="1515612" y="419100"/>
                  </a:lnTo>
                  <a:lnTo>
                    <a:pt x="1506898" y="457200"/>
                  </a:lnTo>
                  <a:lnTo>
                    <a:pt x="1482523" y="495300"/>
                  </a:lnTo>
                  <a:lnTo>
                    <a:pt x="1463830" y="508000"/>
                  </a:lnTo>
                  <a:close/>
                </a:path>
                <a:path w="2684145" h="2120900">
                  <a:moveTo>
                    <a:pt x="620455" y="762000"/>
                  </a:moveTo>
                  <a:lnTo>
                    <a:pt x="572377" y="762000"/>
                  </a:lnTo>
                  <a:lnTo>
                    <a:pt x="582136" y="749300"/>
                  </a:lnTo>
                  <a:lnTo>
                    <a:pt x="594295" y="723900"/>
                  </a:lnTo>
                  <a:lnTo>
                    <a:pt x="608771" y="698500"/>
                  </a:lnTo>
                  <a:lnTo>
                    <a:pt x="625479" y="685800"/>
                  </a:lnTo>
                  <a:lnTo>
                    <a:pt x="42600" y="406400"/>
                  </a:lnTo>
                  <a:lnTo>
                    <a:pt x="135062" y="406400"/>
                  </a:lnTo>
                  <a:lnTo>
                    <a:pt x="664777" y="660400"/>
                  </a:lnTo>
                  <a:lnTo>
                    <a:pt x="748056" y="660400"/>
                  </a:lnTo>
                  <a:lnTo>
                    <a:pt x="694619" y="685800"/>
                  </a:lnTo>
                  <a:lnTo>
                    <a:pt x="656130" y="711200"/>
                  </a:lnTo>
                  <a:lnTo>
                    <a:pt x="626717" y="749300"/>
                  </a:lnTo>
                  <a:lnTo>
                    <a:pt x="620455" y="762000"/>
                  </a:lnTo>
                  <a:close/>
                </a:path>
                <a:path w="2684145" h="2120900">
                  <a:moveTo>
                    <a:pt x="1456019" y="1130300"/>
                  </a:moveTo>
                  <a:lnTo>
                    <a:pt x="1363209" y="1130300"/>
                  </a:lnTo>
                  <a:lnTo>
                    <a:pt x="2641219" y="508000"/>
                  </a:lnTo>
                  <a:lnTo>
                    <a:pt x="2641219" y="406400"/>
                  </a:lnTo>
                  <a:lnTo>
                    <a:pt x="2683819" y="406400"/>
                  </a:lnTo>
                  <a:lnTo>
                    <a:pt x="2683819" y="533400"/>
                  </a:lnTo>
                  <a:lnTo>
                    <a:pt x="2679133" y="546100"/>
                  </a:lnTo>
                  <a:lnTo>
                    <a:pt x="2207313" y="762000"/>
                  </a:lnTo>
                  <a:lnTo>
                    <a:pt x="2206715" y="787400"/>
                  </a:lnTo>
                  <a:lnTo>
                    <a:pt x="2163861" y="787400"/>
                  </a:lnTo>
                  <a:lnTo>
                    <a:pt x="1456019" y="1130300"/>
                  </a:lnTo>
                  <a:close/>
                </a:path>
                <a:path w="2684145" h="2120900">
                  <a:moveTo>
                    <a:pt x="811226" y="1295400"/>
                  </a:moveTo>
                  <a:lnTo>
                    <a:pt x="771214" y="1295400"/>
                  </a:lnTo>
                  <a:lnTo>
                    <a:pt x="759005" y="1270000"/>
                  </a:lnTo>
                  <a:lnTo>
                    <a:pt x="737539" y="1231900"/>
                  </a:lnTo>
                  <a:lnTo>
                    <a:pt x="708756" y="1206500"/>
                  </a:lnTo>
                  <a:lnTo>
                    <a:pt x="674597" y="1193800"/>
                  </a:lnTo>
                  <a:lnTo>
                    <a:pt x="671274" y="1193800"/>
                  </a:lnTo>
                  <a:lnTo>
                    <a:pt x="668952" y="1181100"/>
                  </a:lnTo>
                  <a:lnTo>
                    <a:pt x="661774" y="1181100"/>
                  </a:lnTo>
                  <a:lnTo>
                    <a:pt x="660965" y="1168400"/>
                  </a:lnTo>
                  <a:lnTo>
                    <a:pt x="660304" y="1168400"/>
                  </a:lnTo>
                  <a:lnTo>
                    <a:pt x="660304" y="838200"/>
                  </a:lnTo>
                  <a:lnTo>
                    <a:pt x="664539" y="812800"/>
                  </a:lnTo>
                  <a:lnTo>
                    <a:pt x="676580" y="787400"/>
                  </a:lnTo>
                  <a:lnTo>
                    <a:pt x="695431" y="762000"/>
                  </a:lnTo>
                  <a:lnTo>
                    <a:pt x="720094" y="749300"/>
                  </a:lnTo>
                  <a:lnTo>
                    <a:pt x="1213427" y="508000"/>
                  </a:lnTo>
                  <a:lnTo>
                    <a:pt x="1201294" y="495300"/>
                  </a:lnTo>
                  <a:lnTo>
                    <a:pt x="1190841" y="482600"/>
                  </a:lnTo>
                  <a:lnTo>
                    <a:pt x="1182212" y="469900"/>
                  </a:lnTo>
                  <a:lnTo>
                    <a:pt x="1175555" y="457200"/>
                  </a:lnTo>
                  <a:lnTo>
                    <a:pt x="1221317" y="457200"/>
                  </a:lnTo>
                  <a:lnTo>
                    <a:pt x="1249722" y="482600"/>
                  </a:lnTo>
                  <a:lnTo>
                    <a:pt x="1291451" y="495300"/>
                  </a:lnTo>
                  <a:lnTo>
                    <a:pt x="1341909" y="508000"/>
                  </a:lnTo>
                  <a:lnTo>
                    <a:pt x="1463830" y="508000"/>
                  </a:lnTo>
                  <a:lnTo>
                    <a:pt x="1445136" y="520700"/>
                  </a:lnTo>
                  <a:lnTo>
                    <a:pt x="1397389" y="533400"/>
                  </a:lnTo>
                  <a:lnTo>
                    <a:pt x="1259201" y="533400"/>
                  </a:lnTo>
                  <a:lnTo>
                    <a:pt x="830045" y="736600"/>
                  </a:lnTo>
                  <a:lnTo>
                    <a:pt x="881232" y="762000"/>
                  </a:lnTo>
                  <a:lnTo>
                    <a:pt x="780948" y="762000"/>
                  </a:lnTo>
                  <a:lnTo>
                    <a:pt x="738582" y="787400"/>
                  </a:lnTo>
                  <a:lnTo>
                    <a:pt x="725560" y="787400"/>
                  </a:lnTo>
                  <a:lnTo>
                    <a:pt x="715126" y="800100"/>
                  </a:lnTo>
                  <a:lnTo>
                    <a:pt x="707671" y="812800"/>
                  </a:lnTo>
                  <a:lnTo>
                    <a:pt x="703586" y="825500"/>
                  </a:lnTo>
                  <a:lnTo>
                    <a:pt x="806423" y="876300"/>
                  </a:lnTo>
                  <a:lnTo>
                    <a:pt x="702905" y="876300"/>
                  </a:lnTo>
                  <a:lnTo>
                    <a:pt x="702905" y="1155700"/>
                  </a:lnTo>
                  <a:lnTo>
                    <a:pt x="747532" y="1181100"/>
                  </a:lnTo>
                  <a:lnTo>
                    <a:pt x="783009" y="1219200"/>
                  </a:lnTo>
                  <a:lnTo>
                    <a:pt x="806657" y="1270000"/>
                  </a:lnTo>
                  <a:lnTo>
                    <a:pt x="811226" y="1295400"/>
                  </a:lnTo>
                  <a:close/>
                </a:path>
                <a:path w="2684145" h="2120900">
                  <a:moveTo>
                    <a:pt x="1341931" y="546100"/>
                  </a:moveTo>
                  <a:lnTo>
                    <a:pt x="1298433" y="546100"/>
                  </a:lnTo>
                  <a:lnTo>
                    <a:pt x="1278211" y="533400"/>
                  </a:lnTo>
                  <a:lnTo>
                    <a:pt x="1397389" y="533400"/>
                  </a:lnTo>
                  <a:lnTo>
                    <a:pt x="1341931" y="546100"/>
                  </a:lnTo>
                  <a:close/>
                </a:path>
                <a:path w="2684145" h="2120900">
                  <a:moveTo>
                    <a:pt x="1363209" y="1130300"/>
                  </a:moveTo>
                  <a:lnTo>
                    <a:pt x="1320609" y="1130300"/>
                  </a:lnTo>
                  <a:lnTo>
                    <a:pt x="1320609" y="1016000"/>
                  </a:lnTo>
                  <a:lnTo>
                    <a:pt x="780948" y="762000"/>
                  </a:lnTo>
                  <a:lnTo>
                    <a:pt x="881232" y="762000"/>
                  </a:lnTo>
                  <a:lnTo>
                    <a:pt x="1341909" y="990600"/>
                  </a:lnTo>
                  <a:lnTo>
                    <a:pt x="1416460" y="990600"/>
                  </a:lnTo>
                  <a:lnTo>
                    <a:pt x="1363209" y="1016000"/>
                  </a:lnTo>
                  <a:lnTo>
                    <a:pt x="1363209" y="1130300"/>
                  </a:lnTo>
                  <a:close/>
                </a:path>
                <a:path w="2684145" h="2120900">
                  <a:moveTo>
                    <a:pt x="601324" y="1168400"/>
                  </a:moveTo>
                  <a:lnTo>
                    <a:pt x="542886" y="1168400"/>
                  </a:lnTo>
                  <a:lnTo>
                    <a:pt x="558724" y="1155700"/>
                  </a:lnTo>
                  <a:lnTo>
                    <a:pt x="558724" y="838200"/>
                  </a:lnTo>
                  <a:lnTo>
                    <a:pt x="558881" y="825500"/>
                  </a:lnTo>
                  <a:lnTo>
                    <a:pt x="559339" y="825500"/>
                  </a:lnTo>
                  <a:lnTo>
                    <a:pt x="560081" y="812800"/>
                  </a:lnTo>
                  <a:lnTo>
                    <a:pt x="561088" y="812800"/>
                  </a:lnTo>
                  <a:lnTo>
                    <a:pt x="519404" y="787400"/>
                  </a:lnTo>
                  <a:lnTo>
                    <a:pt x="607931" y="787400"/>
                  </a:lnTo>
                  <a:lnTo>
                    <a:pt x="601324" y="838200"/>
                  </a:lnTo>
                  <a:lnTo>
                    <a:pt x="601324" y="1168400"/>
                  </a:lnTo>
                  <a:close/>
                </a:path>
                <a:path w="2684145" h="2120900">
                  <a:moveTo>
                    <a:pt x="1637510" y="1905000"/>
                  </a:moveTo>
                  <a:lnTo>
                    <a:pt x="1404297" y="1905000"/>
                  </a:lnTo>
                  <a:lnTo>
                    <a:pt x="1434316" y="1892300"/>
                  </a:lnTo>
                  <a:lnTo>
                    <a:pt x="1506003" y="1892300"/>
                  </a:lnTo>
                  <a:lnTo>
                    <a:pt x="1546943" y="1879600"/>
                  </a:lnTo>
                  <a:lnTo>
                    <a:pt x="1590795" y="1866900"/>
                  </a:lnTo>
                  <a:lnTo>
                    <a:pt x="1637195" y="1866900"/>
                  </a:lnTo>
                  <a:lnTo>
                    <a:pt x="1685779" y="1841500"/>
                  </a:lnTo>
                  <a:lnTo>
                    <a:pt x="1788043" y="1816100"/>
                  </a:lnTo>
                  <a:lnTo>
                    <a:pt x="1894674" y="1765300"/>
                  </a:lnTo>
                  <a:lnTo>
                    <a:pt x="2109384" y="1612900"/>
                  </a:lnTo>
                  <a:lnTo>
                    <a:pt x="2161239" y="1562100"/>
                  </a:lnTo>
                  <a:lnTo>
                    <a:pt x="2211637" y="1511300"/>
                  </a:lnTo>
                  <a:lnTo>
                    <a:pt x="2205600" y="1460500"/>
                  </a:lnTo>
                  <a:lnTo>
                    <a:pt x="2200115" y="1409700"/>
                  </a:lnTo>
                  <a:lnTo>
                    <a:pt x="2195201" y="1358900"/>
                  </a:lnTo>
                  <a:lnTo>
                    <a:pt x="2190883" y="1308100"/>
                  </a:lnTo>
                  <a:lnTo>
                    <a:pt x="2187181" y="1257300"/>
                  </a:lnTo>
                  <a:lnTo>
                    <a:pt x="2184117" y="1206500"/>
                  </a:lnTo>
                  <a:lnTo>
                    <a:pt x="2182128" y="1181100"/>
                  </a:lnTo>
                  <a:lnTo>
                    <a:pt x="2179972" y="1143000"/>
                  </a:lnTo>
                  <a:lnTo>
                    <a:pt x="2177716" y="1117600"/>
                  </a:lnTo>
                  <a:lnTo>
                    <a:pt x="2175427" y="1079500"/>
                  </a:lnTo>
                  <a:lnTo>
                    <a:pt x="2171922" y="1028700"/>
                  </a:lnTo>
                  <a:lnTo>
                    <a:pt x="2168727" y="977900"/>
                  </a:lnTo>
                  <a:lnTo>
                    <a:pt x="2166082" y="927100"/>
                  </a:lnTo>
                  <a:lnTo>
                    <a:pt x="2164228" y="876300"/>
                  </a:lnTo>
                  <a:lnTo>
                    <a:pt x="2163407" y="838200"/>
                  </a:lnTo>
                  <a:lnTo>
                    <a:pt x="2163521" y="825500"/>
                  </a:lnTo>
                  <a:lnTo>
                    <a:pt x="2163634" y="812800"/>
                  </a:lnTo>
                  <a:lnTo>
                    <a:pt x="2163748" y="800100"/>
                  </a:lnTo>
                  <a:lnTo>
                    <a:pt x="2163861" y="787400"/>
                  </a:lnTo>
                  <a:lnTo>
                    <a:pt x="2206715" y="787400"/>
                  </a:lnTo>
                  <a:lnTo>
                    <a:pt x="2206117" y="812800"/>
                  </a:lnTo>
                  <a:lnTo>
                    <a:pt x="2206504" y="863600"/>
                  </a:lnTo>
                  <a:lnTo>
                    <a:pt x="2208176" y="914400"/>
                  </a:lnTo>
                  <a:lnTo>
                    <a:pt x="2210835" y="965200"/>
                  </a:lnTo>
                  <a:lnTo>
                    <a:pt x="2214183" y="1016000"/>
                  </a:lnTo>
                  <a:lnTo>
                    <a:pt x="2217921" y="1079500"/>
                  </a:lnTo>
                  <a:lnTo>
                    <a:pt x="2220223" y="1104900"/>
                  </a:lnTo>
                  <a:lnTo>
                    <a:pt x="2222487" y="1143000"/>
                  </a:lnTo>
                  <a:lnTo>
                    <a:pt x="2224651" y="1181100"/>
                  </a:lnTo>
                  <a:lnTo>
                    <a:pt x="2226654" y="1206500"/>
                  </a:lnTo>
                  <a:lnTo>
                    <a:pt x="2229763" y="1257300"/>
                  </a:lnTo>
                  <a:lnTo>
                    <a:pt x="2233507" y="1308100"/>
                  </a:lnTo>
                  <a:lnTo>
                    <a:pt x="2237883" y="1358900"/>
                  </a:lnTo>
                  <a:lnTo>
                    <a:pt x="2242886" y="1409700"/>
                  </a:lnTo>
                  <a:lnTo>
                    <a:pt x="2248513" y="1460500"/>
                  </a:lnTo>
                  <a:lnTo>
                    <a:pt x="2254759" y="1511300"/>
                  </a:lnTo>
                  <a:lnTo>
                    <a:pt x="2261621" y="1562100"/>
                  </a:lnTo>
                  <a:lnTo>
                    <a:pt x="2218858" y="1562100"/>
                  </a:lnTo>
                  <a:lnTo>
                    <a:pt x="2167126" y="1612900"/>
                  </a:lnTo>
                  <a:lnTo>
                    <a:pt x="2114117" y="1663700"/>
                  </a:lnTo>
                  <a:lnTo>
                    <a:pt x="1950939" y="1778000"/>
                  </a:lnTo>
                  <a:lnTo>
                    <a:pt x="1788909" y="1854200"/>
                  </a:lnTo>
                  <a:lnTo>
                    <a:pt x="1736794" y="1879600"/>
                  </a:lnTo>
                  <a:lnTo>
                    <a:pt x="1637510" y="1905000"/>
                  </a:lnTo>
                  <a:close/>
                </a:path>
                <a:path w="2684145" h="2120900">
                  <a:moveTo>
                    <a:pt x="1351154" y="1181100"/>
                  </a:moveTo>
                  <a:lnTo>
                    <a:pt x="1332665" y="1181100"/>
                  </a:lnTo>
                  <a:lnTo>
                    <a:pt x="702905" y="876300"/>
                  </a:lnTo>
                  <a:lnTo>
                    <a:pt x="806423" y="876300"/>
                  </a:lnTo>
                  <a:lnTo>
                    <a:pt x="1320609" y="1130300"/>
                  </a:lnTo>
                  <a:lnTo>
                    <a:pt x="1456019" y="1130300"/>
                  </a:lnTo>
                  <a:lnTo>
                    <a:pt x="1351154" y="1181100"/>
                  </a:lnTo>
                  <a:close/>
                </a:path>
                <a:path w="2684145" h="2120900">
                  <a:moveTo>
                    <a:pt x="590355" y="1193800"/>
                  </a:moveTo>
                  <a:lnTo>
                    <a:pt x="500724" y="1193800"/>
                  </a:lnTo>
                  <a:lnTo>
                    <a:pt x="513782" y="1181100"/>
                  </a:lnTo>
                  <a:lnTo>
                    <a:pt x="527871" y="1168400"/>
                  </a:lnTo>
                  <a:lnTo>
                    <a:pt x="600664" y="1168400"/>
                  </a:lnTo>
                  <a:lnTo>
                    <a:pt x="599961" y="1181100"/>
                  </a:lnTo>
                  <a:lnTo>
                    <a:pt x="592676" y="1181100"/>
                  </a:lnTo>
                  <a:lnTo>
                    <a:pt x="590355" y="1193800"/>
                  </a:lnTo>
                  <a:close/>
                </a:path>
                <a:path w="2684145" h="2120900">
                  <a:moveTo>
                    <a:pt x="544282" y="1460500"/>
                  </a:moveTo>
                  <a:lnTo>
                    <a:pt x="514164" y="1460500"/>
                  </a:lnTo>
                  <a:lnTo>
                    <a:pt x="509598" y="1447800"/>
                  </a:lnTo>
                  <a:lnTo>
                    <a:pt x="507923" y="1435100"/>
                  </a:lnTo>
                  <a:lnTo>
                    <a:pt x="507923" y="1346200"/>
                  </a:lnTo>
                  <a:lnTo>
                    <a:pt x="550523" y="1346200"/>
                  </a:lnTo>
                  <a:lnTo>
                    <a:pt x="550523" y="1435100"/>
                  </a:lnTo>
                  <a:lnTo>
                    <a:pt x="548849" y="1447800"/>
                  </a:lnTo>
                  <a:lnTo>
                    <a:pt x="544282" y="1460500"/>
                  </a:lnTo>
                  <a:close/>
                </a:path>
                <a:path w="2684145" h="2120900">
                  <a:moveTo>
                    <a:pt x="645863" y="1460500"/>
                  </a:moveTo>
                  <a:lnTo>
                    <a:pt x="615744" y="1460500"/>
                  </a:lnTo>
                  <a:lnTo>
                    <a:pt x="611178" y="1447800"/>
                  </a:lnTo>
                  <a:lnTo>
                    <a:pt x="609503" y="1435100"/>
                  </a:lnTo>
                  <a:lnTo>
                    <a:pt x="609503" y="1346200"/>
                  </a:lnTo>
                  <a:lnTo>
                    <a:pt x="652104" y="1346200"/>
                  </a:lnTo>
                  <a:lnTo>
                    <a:pt x="652104" y="1435100"/>
                  </a:lnTo>
                  <a:lnTo>
                    <a:pt x="650429" y="1447800"/>
                  </a:lnTo>
                  <a:lnTo>
                    <a:pt x="645863" y="1460500"/>
                  </a:lnTo>
                  <a:close/>
                </a:path>
                <a:path w="2684145" h="2120900">
                  <a:moveTo>
                    <a:pt x="747465" y="1460500"/>
                  </a:moveTo>
                  <a:lnTo>
                    <a:pt x="717346" y="1460500"/>
                  </a:lnTo>
                  <a:lnTo>
                    <a:pt x="712780" y="1447800"/>
                  </a:lnTo>
                  <a:lnTo>
                    <a:pt x="711105" y="1435100"/>
                  </a:lnTo>
                  <a:lnTo>
                    <a:pt x="711105" y="1346200"/>
                  </a:lnTo>
                  <a:lnTo>
                    <a:pt x="753705" y="1346200"/>
                  </a:lnTo>
                  <a:lnTo>
                    <a:pt x="753705" y="1435100"/>
                  </a:lnTo>
                  <a:lnTo>
                    <a:pt x="752031" y="1447800"/>
                  </a:lnTo>
                  <a:lnTo>
                    <a:pt x="747465" y="1460500"/>
                  </a:lnTo>
                  <a:close/>
                </a:path>
                <a:path w="2684145" h="2120900">
                  <a:moveTo>
                    <a:pt x="811919" y="1765300"/>
                  </a:moveTo>
                  <a:lnTo>
                    <a:pt x="759829" y="1765300"/>
                  </a:lnTo>
                  <a:lnTo>
                    <a:pt x="765855" y="1752600"/>
                  </a:lnTo>
                  <a:lnTo>
                    <a:pt x="771716" y="1752600"/>
                  </a:lnTo>
                  <a:lnTo>
                    <a:pt x="777349" y="1739900"/>
                  </a:lnTo>
                  <a:lnTo>
                    <a:pt x="795138" y="1701800"/>
                  </a:lnTo>
                  <a:lnTo>
                    <a:pt x="804453" y="1651000"/>
                  </a:lnTo>
                  <a:lnTo>
                    <a:pt x="807410" y="1600200"/>
                  </a:lnTo>
                  <a:lnTo>
                    <a:pt x="806125" y="1536700"/>
                  </a:lnTo>
                  <a:lnTo>
                    <a:pt x="802443" y="1485900"/>
                  </a:lnTo>
                  <a:lnTo>
                    <a:pt x="796495" y="1447800"/>
                  </a:lnTo>
                  <a:lnTo>
                    <a:pt x="788306" y="1397000"/>
                  </a:lnTo>
                  <a:lnTo>
                    <a:pt x="777902" y="1346200"/>
                  </a:lnTo>
                  <a:lnTo>
                    <a:pt x="821895" y="1346200"/>
                  </a:lnTo>
                  <a:lnTo>
                    <a:pt x="837564" y="1422400"/>
                  </a:lnTo>
                  <a:lnTo>
                    <a:pt x="844467" y="1485900"/>
                  </a:lnTo>
                  <a:lnTo>
                    <a:pt x="848662" y="1536700"/>
                  </a:lnTo>
                  <a:lnTo>
                    <a:pt x="849942" y="1600200"/>
                  </a:lnTo>
                  <a:lnTo>
                    <a:pt x="846893" y="1651000"/>
                  </a:lnTo>
                  <a:lnTo>
                    <a:pt x="839529" y="1701800"/>
                  </a:lnTo>
                  <a:lnTo>
                    <a:pt x="827866" y="1739900"/>
                  </a:lnTo>
                  <a:lnTo>
                    <a:pt x="811919" y="1765300"/>
                  </a:lnTo>
                  <a:close/>
                </a:path>
                <a:path w="2684145" h="2120900">
                  <a:moveTo>
                    <a:pt x="548849" y="1562100"/>
                  </a:moveTo>
                  <a:lnTo>
                    <a:pt x="509598" y="1562100"/>
                  </a:lnTo>
                  <a:lnTo>
                    <a:pt x="514164" y="1549400"/>
                  </a:lnTo>
                  <a:lnTo>
                    <a:pt x="544282" y="1549400"/>
                  </a:lnTo>
                  <a:lnTo>
                    <a:pt x="548849" y="1562100"/>
                  </a:lnTo>
                  <a:close/>
                </a:path>
                <a:path w="2684145" h="2120900">
                  <a:moveTo>
                    <a:pt x="650450" y="1562100"/>
                  </a:moveTo>
                  <a:lnTo>
                    <a:pt x="611199" y="1562100"/>
                  </a:lnTo>
                  <a:lnTo>
                    <a:pt x="615766" y="1549400"/>
                  </a:lnTo>
                  <a:lnTo>
                    <a:pt x="645884" y="1549400"/>
                  </a:lnTo>
                  <a:lnTo>
                    <a:pt x="650450" y="1562100"/>
                  </a:lnTo>
                  <a:close/>
                </a:path>
                <a:path w="2684145" h="2120900">
                  <a:moveTo>
                    <a:pt x="752031" y="1562100"/>
                  </a:moveTo>
                  <a:lnTo>
                    <a:pt x="712780" y="1562100"/>
                  </a:lnTo>
                  <a:lnTo>
                    <a:pt x="717346" y="1549400"/>
                  </a:lnTo>
                  <a:lnTo>
                    <a:pt x="747465" y="1549400"/>
                  </a:lnTo>
                  <a:lnTo>
                    <a:pt x="752031" y="1562100"/>
                  </a:lnTo>
                  <a:close/>
                </a:path>
                <a:path w="2684145" h="2120900">
                  <a:moveTo>
                    <a:pt x="550523" y="1765300"/>
                  </a:moveTo>
                  <a:lnTo>
                    <a:pt x="507923" y="1765300"/>
                  </a:lnTo>
                  <a:lnTo>
                    <a:pt x="507923" y="1562100"/>
                  </a:lnTo>
                  <a:lnTo>
                    <a:pt x="550523" y="1562100"/>
                  </a:lnTo>
                  <a:lnTo>
                    <a:pt x="550523" y="1765300"/>
                  </a:lnTo>
                  <a:close/>
                </a:path>
                <a:path w="2684145" h="2120900">
                  <a:moveTo>
                    <a:pt x="652125" y="1828800"/>
                  </a:moveTo>
                  <a:lnTo>
                    <a:pt x="609525" y="1828800"/>
                  </a:lnTo>
                  <a:lnTo>
                    <a:pt x="609525" y="1562100"/>
                  </a:lnTo>
                  <a:lnTo>
                    <a:pt x="652125" y="1562100"/>
                  </a:lnTo>
                  <a:lnTo>
                    <a:pt x="652125" y="1828800"/>
                  </a:lnTo>
                  <a:close/>
                </a:path>
                <a:path w="2684145" h="2120900">
                  <a:moveTo>
                    <a:pt x="1547166" y="1930400"/>
                  </a:moveTo>
                  <a:lnTo>
                    <a:pt x="1148217" y="1930400"/>
                  </a:lnTo>
                  <a:lnTo>
                    <a:pt x="915092" y="1866900"/>
                  </a:lnTo>
                  <a:lnTo>
                    <a:pt x="869830" y="1841500"/>
                  </a:lnTo>
                  <a:lnTo>
                    <a:pt x="825060" y="1828800"/>
                  </a:lnTo>
                  <a:lnTo>
                    <a:pt x="780799" y="1803400"/>
                  </a:lnTo>
                  <a:lnTo>
                    <a:pt x="711105" y="1803400"/>
                  </a:lnTo>
                  <a:lnTo>
                    <a:pt x="711105" y="1562100"/>
                  </a:lnTo>
                  <a:lnTo>
                    <a:pt x="753705" y="1562100"/>
                  </a:lnTo>
                  <a:lnTo>
                    <a:pt x="753705" y="1765300"/>
                  </a:lnTo>
                  <a:lnTo>
                    <a:pt x="810130" y="1765300"/>
                  </a:lnTo>
                  <a:lnTo>
                    <a:pt x="902408" y="1816100"/>
                  </a:lnTo>
                  <a:lnTo>
                    <a:pt x="949359" y="1828800"/>
                  </a:lnTo>
                  <a:lnTo>
                    <a:pt x="996826" y="1854200"/>
                  </a:lnTo>
                  <a:lnTo>
                    <a:pt x="1093229" y="1879600"/>
                  </a:lnTo>
                  <a:lnTo>
                    <a:pt x="1142127" y="1879600"/>
                  </a:lnTo>
                  <a:lnTo>
                    <a:pt x="1241218" y="1905000"/>
                  </a:lnTo>
                  <a:lnTo>
                    <a:pt x="1637510" y="1905000"/>
                  </a:lnTo>
                  <a:lnTo>
                    <a:pt x="1591045" y="1917700"/>
                  </a:lnTo>
                  <a:lnTo>
                    <a:pt x="1547166" y="1930400"/>
                  </a:lnTo>
                  <a:close/>
                </a:path>
                <a:path w="2684145" h="2120900">
                  <a:moveTo>
                    <a:pt x="1620384" y="2082800"/>
                  </a:moveTo>
                  <a:lnTo>
                    <a:pt x="1431529" y="2082800"/>
                  </a:lnTo>
                  <a:lnTo>
                    <a:pt x="1464281" y="2070100"/>
                  </a:lnTo>
                  <a:lnTo>
                    <a:pt x="1500506" y="2070100"/>
                  </a:lnTo>
                  <a:lnTo>
                    <a:pt x="1539868" y="2057400"/>
                  </a:lnTo>
                  <a:lnTo>
                    <a:pt x="1582035" y="2057400"/>
                  </a:lnTo>
                  <a:lnTo>
                    <a:pt x="1626672" y="2044700"/>
                  </a:lnTo>
                  <a:lnTo>
                    <a:pt x="1673447" y="2032000"/>
                  </a:lnTo>
                  <a:lnTo>
                    <a:pt x="1722025" y="2019300"/>
                  </a:lnTo>
                  <a:lnTo>
                    <a:pt x="1772072" y="1993900"/>
                  </a:lnTo>
                  <a:lnTo>
                    <a:pt x="1823256" y="1968500"/>
                  </a:lnTo>
                  <a:lnTo>
                    <a:pt x="1980285" y="1892300"/>
                  </a:lnTo>
                  <a:lnTo>
                    <a:pt x="2084534" y="1816100"/>
                  </a:lnTo>
                  <a:lnTo>
                    <a:pt x="2135526" y="1765300"/>
                  </a:lnTo>
                  <a:lnTo>
                    <a:pt x="2185318" y="1714500"/>
                  </a:lnTo>
                  <a:lnTo>
                    <a:pt x="2233576" y="1663700"/>
                  </a:lnTo>
                  <a:lnTo>
                    <a:pt x="2229665" y="1638300"/>
                  </a:lnTo>
                  <a:lnTo>
                    <a:pt x="2225930" y="1612900"/>
                  </a:lnTo>
                  <a:lnTo>
                    <a:pt x="2222338" y="1587500"/>
                  </a:lnTo>
                  <a:lnTo>
                    <a:pt x="2218858" y="1562100"/>
                  </a:lnTo>
                  <a:lnTo>
                    <a:pt x="2261621" y="1562100"/>
                  </a:lnTo>
                  <a:lnTo>
                    <a:pt x="2269095" y="1612900"/>
                  </a:lnTo>
                  <a:lnTo>
                    <a:pt x="2277178" y="1663700"/>
                  </a:lnTo>
                  <a:lnTo>
                    <a:pt x="2278200" y="1676400"/>
                  </a:lnTo>
                  <a:lnTo>
                    <a:pt x="2276539" y="1676400"/>
                  </a:lnTo>
                  <a:lnTo>
                    <a:pt x="2272641" y="1689100"/>
                  </a:lnTo>
                  <a:lnTo>
                    <a:pt x="2224849" y="1739900"/>
                  </a:lnTo>
                  <a:lnTo>
                    <a:pt x="2175537" y="1790700"/>
                  </a:lnTo>
                  <a:lnTo>
                    <a:pt x="2125010" y="1828800"/>
                  </a:lnTo>
                  <a:lnTo>
                    <a:pt x="2073576" y="1879600"/>
                  </a:lnTo>
                  <a:lnTo>
                    <a:pt x="2021540" y="1917700"/>
                  </a:lnTo>
                  <a:lnTo>
                    <a:pt x="1969209" y="1943100"/>
                  </a:lnTo>
                  <a:lnTo>
                    <a:pt x="1916890" y="1981200"/>
                  </a:lnTo>
                  <a:lnTo>
                    <a:pt x="1864890" y="2006600"/>
                  </a:lnTo>
                  <a:lnTo>
                    <a:pt x="1813513" y="2019300"/>
                  </a:lnTo>
                  <a:lnTo>
                    <a:pt x="1763068" y="2044700"/>
                  </a:lnTo>
                  <a:lnTo>
                    <a:pt x="1666197" y="2070100"/>
                  </a:lnTo>
                  <a:lnTo>
                    <a:pt x="1620384" y="2082800"/>
                  </a:lnTo>
                  <a:close/>
                </a:path>
                <a:path w="2684145" h="2120900">
                  <a:moveTo>
                    <a:pt x="746968" y="1828800"/>
                  </a:moveTo>
                  <a:lnTo>
                    <a:pt x="652125" y="1828800"/>
                  </a:lnTo>
                  <a:lnTo>
                    <a:pt x="663279" y="1816100"/>
                  </a:lnTo>
                  <a:lnTo>
                    <a:pt x="695428" y="1816100"/>
                  </a:lnTo>
                  <a:lnTo>
                    <a:pt x="702287" y="1803400"/>
                  </a:lnTo>
                  <a:lnTo>
                    <a:pt x="780799" y="1803400"/>
                  </a:lnTo>
                  <a:lnTo>
                    <a:pt x="757398" y="1816100"/>
                  </a:lnTo>
                  <a:lnTo>
                    <a:pt x="746968" y="1828800"/>
                  </a:lnTo>
                  <a:close/>
                </a:path>
                <a:path w="2684145" h="2120900">
                  <a:moveTo>
                    <a:pt x="1461767" y="2120900"/>
                  </a:moveTo>
                  <a:lnTo>
                    <a:pt x="1220625" y="2120900"/>
                  </a:lnTo>
                  <a:lnTo>
                    <a:pt x="1107199" y="2095500"/>
                  </a:lnTo>
                  <a:lnTo>
                    <a:pt x="1001823" y="2070100"/>
                  </a:lnTo>
                  <a:lnTo>
                    <a:pt x="952214" y="2057400"/>
                  </a:lnTo>
                  <a:lnTo>
                    <a:pt x="904689" y="2044700"/>
                  </a:lnTo>
                  <a:lnTo>
                    <a:pt x="859273" y="2019300"/>
                  </a:lnTo>
                  <a:lnTo>
                    <a:pt x="815989" y="1993900"/>
                  </a:lnTo>
                  <a:lnTo>
                    <a:pt x="774861" y="1981200"/>
                  </a:lnTo>
                  <a:lnTo>
                    <a:pt x="735914" y="1955800"/>
                  </a:lnTo>
                  <a:lnTo>
                    <a:pt x="699172" y="1930400"/>
                  </a:lnTo>
                  <a:lnTo>
                    <a:pt x="664657" y="1905000"/>
                  </a:lnTo>
                  <a:lnTo>
                    <a:pt x="632396" y="1892300"/>
                  </a:lnTo>
                  <a:lnTo>
                    <a:pt x="602410" y="1866900"/>
                  </a:lnTo>
                  <a:lnTo>
                    <a:pt x="588657" y="1866900"/>
                  </a:lnTo>
                  <a:lnTo>
                    <a:pt x="575152" y="1854200"/>
                  </a:lnTo>
                  <a:lnTo>
                    <a:pt x="681583" y="1854200"/>
                  </a:lnTo>
                  <a:lnTo>
                    <a:pt x="670890" y="1866900"/>
                  </a:lnTo>
                  <a:lnTo>
                    <a:pt x="704331" y="1879600"/>
                  </a:lnTo>
                  <a:lnTo>
                    <a:pt x="740103" y="1905000"/>
                  </a:lnTo>
                  <a:lnTo>
                    <a:pt x="778183" y="1930400"/>
                  </a:lnTo>
                  <a:lnTo>
                    <a:pt x="818543" y="1955800"/>
                  </a:lnTo>
                  <a:lnTo>
                    <a:pt x="861158" y="1968500"/>
                  </a:lnTo>
                  <a:lnTo>
                    <a:pt x="906003" y="1993900"/>
                  </a:lnTo>
                  <a:lnTo>
                    <a:pt x="953051" y="2006600"/>
                  </a:lnTo>
                  <a:lnTo>
                    <a:pt x="1002276" y="2032000"/>
                  </a:lnTo>
                  <a:lnTo>
                    <a:pt x="1107156" y="2057400"/>
                  </a:lnTo>
                  <a:lnTo>
                    <a:pt x="1162759" y="2070100"/>
                  </a:lnTo>
                  <a:lnTo>
                    <a:pt x="1220436" y="2070100"/>
                  </a:lnTo>
                  <a:lnTo>
                    <a:pt x="1280162" y="2082800"/>
                  </a:lnTo>
                  <a:lnTo>
                    <a:pt x="1620384" y="2082800"/>
                  </a:lnTo>
                  <a:lnTo>
                    <a:pt x="1576728" y="2095500"/>
                  </a:lnTo>
                  <a:lnTo>
                    <a:pt x="1535535" y="2108200"/>
                  </a:lnTo>
                  <a:lnTo>
                    <a:pt x="1497113" y="2108200"/>
                  </a:lnTo>
                  <a:lnTo>
                    <a:pt x="1461767" y="2120900"/>
                  </a:lnTo>
                  <a:close/>
                </a:path>
                <a:path w="2684145" h="2120900">
                  <a:moveTo>
                    <a:pt x="1468569" y="1943100"/>
                  </a:moveTo>
                  <a:lnTo>
                    <a:pt x="1244341" y="1943100"/>
                  </a:lnTo>
                  <a:lnTo>
                    <a:pt x="1196090" y="1930400"/>
                  </a:lnTo>
                  <a:lnTo>
                    <a:pt x="1506223" y="1930400"/>
                  </a:lnTo>
                  <a:lnTo>
                    <a:pt x="1468569" y="19431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931578" y="8055414"/>
              <a:ext cx="242570" cy="358775"/>
            </a:xfrm>
            <a:custGeom>
              <a:avLst/>
              <a:gdLst/>
              <a:ahLst/>
              <a:cxnLst/>
              <a:rect l="l" t="t" r="r" b="b"/>
              <a:pathLst>
                <a:path w="242569" h="358775">
                  <a:moveTo>
                    <a:pt x="206104" y="358236"/>
                  </a:moveTo>
                  <a:lnTo>
                    <a:pt x="166942" y="350072"/>
                  </a:lnTo>
                  <a:lnTo>
                    <a:pt x="132161" y="324213"/>
                  </a:lnTo>
                  <a:lnTo>
                    <a:pt x="98124" y="288143"/>
                  </a:lnTo>
                  <a:lnTo>
                    <a:pt x="66571" y="244830"/>
                  </a:lnTo>
                  <a:lnTo>
                    <a:pt x="39242" y="197241"/>
                  </a:lnTo>
                  <a:lnTo>
                    <a:pt x="17877" y="148345"/>
                  </a:lnTo>
                  <a:lnTo>
                    <a:pt x="4216" y="101110"/>
                  </a:lnTo>
                  <a:lnTo>
                    <a:pt x="0" y="58503"/>
                  </a:lnTo>
                  <a:lnTo>
                    <a:pt x="3823" y="37917"/>
                  </a:lnTo>
                  <a:lnTo>
                    <a:pt x="13219" y="22621"/>
                  </a:lnTo>
                  <a:lnTo>
                    <a:pt x="27053" y="10640"/>
                  </a:lnTo>
                  <a:lnTo>
                    <a:pt x="44189" y="0"/>
                  </a:lnTo>
                  <a:lnTo>
                    <a:pt x="99260" y="95390"/>
                  </a:lnTo>
                  <a:lnTo>
                    <a:pt x="82802" y="119936"/>
                  </a:lnTo>
                  <a:lnTo>
                    <a:pt x="84734" y="156428"/>
                  </a:lnTo>
                  <a:lnTo>
                    <a:pt x="100599" y="196159"/>
                  </a:lnTo>
                  <a:lnTo>
                    <a:pt x="125938" y="230420"/>
                  </a:lnTo>
                  <a:lnTo>
                    <a:pt x="156291" y="250504"/>
                  </a:lnTo>
                  <a:lnTo>
                    <a:pt x="187198" y="247703"/>
                  </a:lnTo>
                  <a:lnTo>
                    <a:pt x="242271" y="343091"/>
                  </a:lnTo>
                  <a:lnTo>
                    <a:pt x="224014" y="352622"/>
                  </a:lnTo>
                  <a:lnTo>
                    <a:pt x="206104" y="358236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81500" y="8017846"/>
              <a:ext cx="107279" cy="13375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23337" y="8263516"/>
              <a:ext cx="107279" cy="133753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789863" y="7926567"/>
              <a:ext cx="581025" cy="581025"/>
            </a:xfrm>
            <a:custGeom>
              <a:avLst/>
              <a:gdLst/>
              <a:ahLst/>
              <a:cxnLst/>
              <a:rect l="l" t="t" r="r" b="b"/>
              <a:pathLst>
                <a:path w="581025" h="581025">
                  <a:moveTo>
                    <a:pt x="290358" y="580777"/>
                  </a:moveTo>
                  <a:lnTo>
                    <a:pt x="243221" y="576977"/>
                  </a:lnTo>
                  <a:lnTo>
                    <a:pt x="198527" y="565978"/>
                  </a:lnTo>
                  <a:lnTo>
                    <a:pt x="156861" y="548379"/>
                  </a:lnTo>
                  <a:lnTo>
                    <a:pt x="118821" y="524778"/>
                  </a:lnTo>
                  <a:lnTo>
                    <a:pt x="85003" y="495770"/>
                  </a:lnTo>
                  <a:lnTo>
                    <a:pt x="55998" y="461950"/>
                  </a:lnTo>
                  <a:lnTo>
                    <a:pt x="32397" y="423908"/>
                  </a:lnTo>
                  <a:lnTo>
                    <a:pt x="14798" y="382242"/>
                  </a:lnTo>
                  <a:lnTo>
                    <a:pt x="3799" y="337549"/>
                  </a:lnTo>
                  <a:lnTo>
                    <a:pt x="0" y="290417"/>
                  </a:lnTo>
                  <a:lnTo>
                    <a:pt x="3798" y="243292"/>
                  </a:lnTo>
                  <a:lnTo>
                    <a:pt x="14797" y="198599"/>
                  </a:lnTo>
                  <a:lnTo>
                    <a:pt x="32396" y="156932"/>
                  </a:lnTo>
                  <a:lnTo>
                    <a:pt x="55998" y="118890"/>
                  </a:lnTo>
                  <a:lnTo>
                    <a:pt x="85006" y="85072"/>
                  </a:lnTo>
                  <a:lnTo>
                    <a:pt x="118826" y="56067"/>
                  </a:lnTo>
                  <a:lnTo>
                    <a:pt x="156871" y="32465"/>
                  </a:lnTo>
                  <a:lnTo>
                    <a:pt x="198539" y="14865"/>
                  </a:lnTo>
                  <a:lnTo>
                    <a:pt x="243234" y="3867"/>
                  </a:lnTo>
                  <a:lnTo>
                    <a:pt x="291191" y="0"/>
                  </a:lnTo>
                  <a:lnTo>
                    <a:pt x="290354" y="0"/>
                  </a:lnTo>
                  <a:lnTo>
                    <a:pt x="337483" y="3867"/>
                  </a:lnTo>
                  <a:lnTo>
                    <a:pt x="382177" y="14865"/>
                  </a:lnTo>
                  <a:lnTo>
                    <a:pt x="423844" y="32465"/>
                  </a:lnTo>
                  <a:lnTo>
                    <a:pt x="427350" y="34640"/>
                  </a:lnTo>
                  <a:lnTo>
                    <a:pt x="290361" y="34640"/>
                  </a:lnTo>
                  <a:lnTo>
                    <a:pt x="238847" y="39842"/>
                  </a:lnTo>
                  <a:lnTo>
                    <a:pt x="190861" y="54758"/>
                  </a:lnTo>
                  <a:lnTo>
                    <a:pt x="147419" y="78358"/>
                  </a:lnTo>
                  <a:lnTo>
                    <a:pt x="109553" y="109611"/>
                  </a:lnTo>
                  <a:lnTo>
                    <a:pt x="78300" y="147480"/>
                  </a:lnTo>
                  <a:lnTo>
                    <a:pt x="54700" y="190922"/>
                  </a:lnTo>
                  <a:lnTo>
                    <a:pt x="39782" y="238909"/>
                  </a:lnTo>
                  <a:lnTo>
                    <a:pt x="34578" y="290417"/>
                  </a:lnTo>
                  <a:lnTo>
                    <a:pt x="39779" y="341925"/>
                  </a:lnTo>
                  <a:lnTo>
                    <a:pt x="54695" y="389915"/>
                  </a:lnTo>
                  <a:lnTo>
                    <a:pt x="78296" y="433360"/>
                  </a:lnTo>
                  <a:lnTo>
                    <a:pt x="109550" y="471227"/>
                  </a:lnTo>
                  <a:lnTo>
                    <a:pt x="147419" y="502480"/>
                  </a:lnTo>
                  <a:lnTo>
                    <a:pt x="190864" y="526081"/>
                  </a:lnTo>
                  <a:lnTo>
                    <a:pt x="238854" y="540999"/>
                  </a:lnTo>
                  <a:lnTo>
                    <a:pt x="290355" y="546201"/>
                  </a:lnTo>
                  <a:lnTo>
                    <a:pt x="427349" y="546201"/>
                  </a:lnTo>
                  <a:lnTo>
                    <a:pt x="423838" y="548379"/>
                  </a:lnTo>
                  <a:lnTo>
                    <a:pt x="382172" y="565978"/>
                  </a:lnTo>
                  <a:lnTo>
                    <a:pt x="337480" y="576977"/>
                  </a:lnTo>
                  <a:lnTo>
                    <a:pt x="290358" y="580777"/>
                  </a:lnTo>
                  <a:close/>
                </a:path>
                <a:path w="581025" h="581025">
                  <a:moveTo>
                    <a:pt x="427349" y="546201"/>
                  </a:moveTo>
                  <a:lnTo>
                    <a:pt x="290355" y="546201"/>
                  </a:lnTo>
                  <a:lnTo>
                    <a:pt x="341869" y="540999"/>
                  </a:lnTo>
                  <a:lnTo>
                    <a:pt x="389859" y="526081"/>
                  </a:lnTo>
                  <a:lnTo>
                    <a:pt x="433302" y="502480"/>
                  </a:lnTo>
                  <a:lnTo>
                    <a:pt x="471166" y="471227"/>
                  </a:lnTo>
                  <a:lnTo>
                    <a:pt x="502417" y="433360"/>
                  </a:lnTo>
                  <a:lnTo>
                    <a:pt x="526018" y="389915"/>
                  </a:lnTo>
                  <a:lnTo>
                    <a:pt x="540936" y="341925"/>
                  </a:lnTo>
                  <a:lnTo>
                    <a:pt x="546138" y="290417"/>
                  </a:lnTo>
                  <a:lnTo>
                    <a:pt x="540936" y="238909"/>
                  </a:lnTo>
                  <a:lnTo>
                    <a:pt x="526020" y="190922"/>
                  </a:lnTo>
                  <a:lnTo>
                    <a:pt x="502420" y="147480"/>
                  </a:lnTo>
                  <a:lnTo>
                    <a:pt x="471163" y="109611"/>
                  </a:lnTo>
                  <a:lnTo>
                    <a:pt x="433291" y="78358"/>
                  </a:lnTo>
                  <a:lnTo>
                    <a:pt x="389846" y="54758"/>
                  </a:lnTo>
                  <a:lnTo>
                    <a:pt x="341862" y="39842"/>
                  </a:lnTo>
                  <a:lnTo>
                    <a:pt x="290361" y="34640"/>
                  </a:lnTo>
                  <a:lnTo>
                    <a:pt x="427350" y="34640"/>
                  </a:lnTo>
                  <a:lnTo>
                    <a:pt x="461885" y="56067"/>
                  </a:lnTo>
                  <a:lnTo>
                    <a:pt x="495700" y="85072"/>
                  </a:lnTo>
                  <a:lnTo>
                    <a:pt x="524704" y="118890"/>
                  </a:lnTo>
                  <a:lnTo>
                    <a:pt x="548306" y="156932"/>
                  </a:lnTo>
                  <a:lnTo>
                    <a:pt x="565907" y="198599"/>
                  </a:lnTo>
                  <a:lnTo>
                    <a:pt x="576907" y="243292"/>
                  </a:lnTo>
                  <a:lnTo>
                    <a:pt x="580708" y="290417"/>
                  </a:lnTo>
                  <a:lnTo>
                    <a:pt x="576909" y="337549"/>
                  </a:lnTo>
                  <a:lnTo>
                    <a:pt x="565911" y="382242"/>
                  </a:lnTo>
                  <a:lnTo>
                    <a:pt x="548313" y="423908"/>
                  </a:lnTo>
                  <a:lnTo>
                    <a:pt x="524711" y="461950"/>
                  </a:lnTo>
                  <a:lnTo>
                    <a:pt x="495703" y="495770"/>
                  </a:lnTo>
                  <a:lnTo>
                    <a:pt x="461880" y="524778"/>
                  </a:lnTo>
                  <a:lnTo>
                    <a:pt x="427349" y="546201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519837" y="7267162"/>
              <a:ext cx="558165" cy="476884"/>
            </a:xfrm>
            <a:custGeom>
              <a:avLst/>
              <a:gdLst/>
              <a:ahLst/>
              <a:cxnLst/>
              <a:rect l="l" t="t" r="r" b="b"/>
              <a:pathLst>
                <a:path w="558164" h="476884">
                  <a:moveTo>
                    <a:pt x="528139" y="476416"/>
                  </a:moveTo>
                  <a:lnTo>
                    <a:pt x="29894" y="476416"/>
                  </a:lnTo>
                  <a:lnTo>
                    <a:pt x="18217" y="473881"/>
                  </a:lnTo>
                  <a:lnTo>
                    <a:pt x="8719" y="467519"/>
                  </a:lnTo>
                  <a:lnTo>
                    <a:pt x="2335" y="458133"/>
                  </a:lnTo>
                  <a:lnTo>
                    <a:pt x="0" y="446522"/>
                  </a:lnTo>
                  <a:lnTo>
                    <a:pt x="0" y="124323"/>
                  </a:lnTo>
                  <a:lnTo>
                    <a:pt x="2602" y="112920"/>
                  </a:lnTo>
                  <a:lnTo>
                    <a:pt x="9075" y="103563"/>
                  </a:lnTo>
                  <a:lnTo>
                    <a:pt x="18483" y="97231"/>
                  </a:lnTo>
                  <a:lnTo>
                    <a:pt x="29894" y="94903"/>
                  </a:lnTo>
                  <a:lnTo>
                    <a:pt x="175571" y="94903"/>
                  </a:lnTo>
                  <a:lnTo>
                    <a:pt x="185062" y="59255"/>
                  </a:lnTo>
                  <a:lnTo>
                    <a:pt x="205585" y="30013"/>
                  </a:lnTo>
                  <a:lnTo>
                    <a:pt x="234827" y="9490"/>
                  </a:lnTo>
                  <a:lnTo>
                    <a:pt x="270475" y="0"/>
                  </a:lnTo>
                  <a:lnTo>
                    <a:pt x="311254" y="4819"/>
                  </a:lnTo>
                  <a:lnTo>
                    <a:pt x="331302" y="16133"/>
                  </a:lnTo>
                  <a:lnTo>
                    <a:pt x="279017" y="16133"/>
                  </a:lnTo>
                  <a:lnTo>
                    <a:pt x="245229" y="22962"/>
                  </a:lnTo>
                  <a:lnTo>
                    <a:pt x="217626" y="41579"/>
                  </a:lnTo>
                  <a:lnTo>
                    <a:pt x="199008" y="69183"/>
                  </a:lnTo>
                  <a:lnTo>
                    <a:pt x="192180" y="102970"/>
                  </a:lnTo>
                  <a:lnTo>
                    <a:pt x="193810" y="111037"/>
                  </a:lnTo>
                  <a:lnTo>
                    <a:pt x="193906" y="111511"/>
                  </a:lnTo>
                  <a:lnTo>
                    <a:pt x="30369" y="111511"/>
                  </a:lnTo>
                  <a:lnTo>
                    <a:pt x="41712" y="121476"/>
                  </a:lnTo>
                  <a:lnTo>
                    <a:pt x="17557" y="121476"/>
                  </a:lnTo>
                  <a:lnTo>
                    <a:pt x="17082" y="122425"/>
                  </a:lnTo>
                  <a:lnTo>
                    <a:pt x="17082" y="448894"/>
                  </a:lnTo>
                  <a:lnTo>
                    <a:pt x="42774" y="448894"/>
                  </a:lnTo>
                  <a:lnTo>
                    <a:pt x="30369" y="459808"/>
                  </a:lnTo>
                  <a:lnTo>
                    <a:pt x="554420" y="459808"/>
                  </a:lnTo>
                  <a:lnTo>
                    <a:pt x="549256" y="467519"/>
                  </a:lnTo>
                  <a:lnTo>
                    <a:pt x="549136" y="467697"/>
                  </a:lnTo>
                  <a:lnTo>
                    <a:pt x="539750" y="474081"/>
                  </a:lnTo>
                  <a:lnTo>
                    <a:pt x="528139" y="476416"/>
                  </a:lnTo>
                  <a:close/>
                </a:path>
                <a:path w="558164" h="476884">
                  <a:moveTo>
                    <a:pt x="332081" y="189807"/>
                  </a:moveTo>
                  <a:lnTo>
                    <a:pt x="279017" y="189807"/>
                  </a:lnTo>
                  <a:lnTo>
                    <a:pt x="312804" y="182978"/>
                  </a:lnTo>
                  <a:lnTo>
                    <a:pt x="340407" y="164361"/>
                  </a:lnTo>
                  <a:lnTo>
                    <a:pt x="359025" y="136757"/>
                  </a:lnTo>
                  <a:lnTo>
                    <a:pt x="365734" y="103563"/>
                  </a:lnTo>
                  <a:lnTo>
                    <a:pt x="365853" y="102970"/>
                  </a:lnTo>
                  <a:lnTo>
                    <a:pt x="359025" y="69183"/>
                  </a:lnTo>
                  <a:lnTo>
                    <a:pt x="340407" y="41579"/>
                  </a:lnTo>
                  <a:lnTo>
                    <a:pt x="312804" y="22962"/>
                  </a:lnTo>
                  <a:lnTo>
                    <a:pt x="279017" y="16133"/>
                  </a:lnTo>
                  <a:lnTo>
                    <a:pt x="331302" y="16133"/>
                  </a:lnTo>
                  <a:lnTo>
                    <a:pt x="345805" y="24319"/>
                  </a:lnTo>
                  <a:lnTo>
                    <a:pt x="370569" y="55385"/>
                  </a:lnTo>
                  <a:lnTo>
                    <a:pt x="381987" y="94903"/>
                  </a:lnTo>
                  <a:lnTo>
                    <a:pt x="528139" y="94903"/>
                  </a:lnTo>
                  <a:lnTo>
                    <a:pt x="539550" y="97231"/>
                  </a:lnTo>
                  <a:lnTo>
                    <a:pt x="548958" y="103563"/>
                  </a:lnTo>
                  <a:lnTo>
                    <a:pt x="554128" y="111037"/>
                  </a:lnTo>
                  <a:lnTo>
                    <a:pt x="381987" y="111037"/>
                  </a:lnTo>
                  <a:lnTo>
                    <a:pt x="371703" y="148761"/>
                  </a:lnTo>
                  <a:lnTo>
                    <a:pt x="349186" y="179012"/>
                  </a:lnTo>
                  <a:lnTo>
                    <a:pt x="332081" y="189807"/>
                  </a:lnTo>
                  <a:close/>
                </a:path>
                <a:path w="558164" h="476884">
                  <a:moveTo>
                    <a:pt x="309033" y="325994"/>
                  </a:moveTo>
                  <a:lnTo>
                    <a:pt x="283287" y="325994"/>
                  </a:lnTo>
                  <a:lnTo>
                    <a:pt x="288981" y="320774"/>
                  </a:lnTo>
                  <a:lnTo>
                    <a:pt x="527190" y="111037"/>
                  </a:lnTo>
                  <a:lnTo>
                    <a:pt x="554128" y="111037"/>
                  </a:lnTo>
                  <a:lnTo>
                    <a:pt x="555431" y="112920"/>
                  </a:lnTo>
                  <a:lnTo>
                    <a:pt x="557384" y="121476"/>
                  </a:lnTo>
                  <a:lnTo>
                    <a:pt x="540951" y="121476"/>
                  </a:lnTo>
                  <a:lnTo>
                    <a:pt x="354940" y="285185"/>
                  </a:lnTo>
                  <a:lnTo>
                    <a:pt x="367842" y="296574"/>
                  </a:lnTo>
                  <a:lnTo>
                    <a:pt x="342602" y="296574"/>
                  </a:lnTo>
                  <a:lnTo>
                    <a:pt x="309033" y="325994"/>
                  </a:lnTo>
                  <a:close/>
                </a:path>
                <a:path w="558164" h="476884">
                  <a:moveTo>
                    <a:pt x="279017" y="206415"/>
                  </a:moveTo>
                  <a:lnTo>
                    <a:pt x="240687" y="199119"/>
                  </a:lnTo>
                  <a:lnTo>
                    <a:pt x="208743" y="179012"/>
                  </a:lnTo>
                  <a:lnTo>
                    <a:pt x="186129" y="148961"/>
                  </a:lnTo>
                  <a:lnTo>
                    <a:pt x="175571" y="111511"/>
                  </a:lnTo>
                  <a:lnTo>
                    <a:pt x="193906" y="111511"/>
                  </a:lnTo>
                  <a:lnTo>
                    <a:pt x="199008" y="136757"/>
                  </a:lnTo>
                  <a:lnTo>
                    <a:pt x="217626" y="164361"/>
                  </a:lnTo>
                  <a:lnTo>
                    <a:pt x="245229" y="182978"/>
                  </a:lnTo>
                  <a:lnTo>
                    <a:pt x="279017" y="189807"/>
                  </a:lnTo>
                  <a:lnTo>
                    <a:pt x="332081" y="189807"/>
                  </a:lnTo>
                  <a:lnTo>
                    <a:pt x="317327" y="199119"/>
                  </a:lnTo>
                  <a:lnTo>
                    <a:pt x="279017" y="206415"/>
                  </a:lnTo>
                  <a:close/>
                </a:path>
                <a:path w="558164" h="476884">
                  <a:moveTo>
                    <a:pt x="42774" y="448894"/>
                  </a:moveTo>
                  <a:lnTo>
                    <a:pt x="17082" y="448894"/>
                  </a:lnTo>
                  <a:lnTo>
                    <a:pt x="203094" y="285185"/>
                  </a:lnTo>
                  <a:lnTo>
                    <a:pt x="17557" y="121476"/>
                  </a:lnTo>
                  <a:lnTo>
                    <a:pt x="41712" y="121476"/>
                  </a:lnTo>
                  <a:lnTo>
                    <a:pt x="241029" y="296574"/>
                  </a:lnTo>
                  <a:lnTo>
                    <a:pt x="215906" y="296574"/>
                  </a:lnTo>
                  <a:lnTo>
                    <a:pt x="42774" y="448894"/>
                  </a:lnTo>
                  <a:close/>
                </a:path>
                <a:path w="558164" h="476884">
                  <a:moveTo>
                    <a:pt x="557415" y="449369"/>
                  </a:moveTo>
                  <a:lnTo>
                    <a:pt x="540951" y="449369"/>
                  </a:lnTo>
                  <a:lnTo>
                    <a:pt x="541425" y="448420"/>
                  </a:lnTo>
                  <a:lnTo>
                    <a:pt x="541425" y="123374"/>
                  </a:lnTo>
                  <a:lnTo>
                    <a:pt x="540951" y="122425"/>
                  </a:lnTo>
                  <a:lnTo>
                    <a:pt x="540951" y="121476"/>
                  </a:lnTo>
                  <a:lnTo>
                    <a:pt x="557384" y="121476"/>
                  </a:lnTo>
                  <a:lnTo>
                    <a:pt x="558034" y="124323"/>
                  </a:lnTo>
                  <a:lnTo>
                    <a:pt x="558034" y="446522"/>
                  </a:lnTo>
                  <a:lnTo>
                    <a:pt x="557621" y="448420"/>
                  </a:lnTo>
                  <a:lnTo>
                    <a:pt x="557518" y="448894"/>
                  </a:lnTo>
                  <a:lnTo>
                    <a:pt x="557415" y="449369"/>
                  </a:lnTo>
                  <a:close/>
                </a:path>
                <a:path w="558164" h="476884">
                  <a:moveTo>
                    <a:pt x="279432" y="341416"/>
                  </a:moveTo>
                  <a:lnTo>
                    <a:pt x="268273" y="339458"/>
                  </a:lnTo>
                  <a:lnTo>
                    <a:pt x="258138" y="333586"/>
                  </a:lnTo>
                  <a:lnTo>
                    <a:pt x="215906" y="296574"/>
                  </a:lnTo>
                  <a:lnTo>
                    <a:pt x="241029" y="296574"/>
                  </a:lnTo>
                  <a:lnTo>
                    <a:pt x="268577" y="320774"/>
                  </a:lnTo>
                  <a:lnTo>
                    <a:pt x="274271" y="325994"/>
                  </a:lnTo>
                  <a:lnTo>
                    <a:pt x="309033" y="325994"/>
                  </a:lnTo>
                  <a:lnTo>
                    <a:pt x="300370" y="333586"/>
                  </a:lnTo>
                  <a:lnTo>
                    <a:pt x="290501" y="339458"/>
                  </a:lnTo>
                  <a:lnTo>
                    <a:pt x="279432" y="341416"/>
                  </a:lnTo>
                  <a:close/>
                </a:path>
                <a:path w="558164" h="476884">
                  <a:moveTo>
                    <a:pt x="554420" y="459808"/>
                  </a:moveTo>
                  <a:lnTo>
                    <a:pt x="527664" y="459808"/>
                  </a:lnTo>
                  <a:lnTo>
                    <a:pt x="342602" y="296574"/>
                  </a:lnTo>
                  <a:lnTo>
                    <a:pt x="367842" y="296574"/>
                  </a:lnTo>
                  <a:lnTo>
                    <a:pt x="540951" y="449369"/>
                  </a:lnTo>
                  <a:lnTo>
                    <a:pt x="557415" y="449369"/>
                  </a:lnTo>
                  <a:lnTo>
                    <a:pt x="555512" y="458133"/>
                  </a:lnTo>
                  <a:lnTo>
                    <a:pt x="554420" y="45980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42008" y="7313191"/>
              <a:ext cx="113788" cy="113884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12744871" y="7057368"/>
            <a:ext cx="3991610" cy="1182375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85"/>
              </a:spcBef>
            </a:pPr>
            <a:r>
              <a:rPr lang="es-ES" sz="3400" spc="-75" dirty="0">
                <a:latin typeface="Trebuchet MS"/>
                <a:cs typeface="Trebuchet MS"/>
              </a:rPr>
              <a:t>anagarci@ucm.es </a:t>
            </a:r>
            <a:r>
              <a:rPr sz="3400" spc="-75" dirty="0">
                <a:latin typeface="Trebuchet MS"/>
                <a:cs typeface="Trebuchet MS"/>
              </a:rPr>
              <a:t>(+34)</a:t>
            </a:r>
            <a:r>
              <a:rPr sz="3400" spc="-145" dirty="0">
                <a:latin typeface="Trebuchet MS"/>
                <a:cs typeface="Trebuchet MS"/>
              </a:rPr>
              <a:t> </a:t>
            </a:r>
            <a:r>
              <a:rPr sz="3400" spc="-445" dirty="0">
                <a:latin typeface="Trebuchet MS"/>
                <a:cs typeface="Trebuchet MS"/>
              </a:rPr>
              <a:t>91</a:t>
            </a:r>
            <a:r>
              <a:rPr sz="3400" spc="-110" dirty="0">
                <a:latin typeface="Trebuchet MS"/>
                <a:cs typeface="Trebuchet MS"/>
              </a:rPr>
              <a:t> </a:t>
            </a:r>
            <a:r>
              <a:rPr sz="3400" spc="55" dirty="0">
                <a:latin typeface="Trebuchet MS"/>
                <a:cs typeface="Trebuchet MS"/>
              </a:rPr>
              <a:t>394</a:t>
            </a:r>
            <a:r>
              <a:rPr sz="3400" spc="-130" dirty="0">
                <a:latin typeface="Trebuchet MS"/>
                <a:cs typeface="Trebuchet MS"/>
              </a:rPr>
              <a:t> </a:t>
            </a:r>
            <a:r>
              <a:rPr sz="3400" spc="50" dirty="0">
                <a:latin typeface="Trebuchet MS"/>
                <a:cs typeface="Trebuchet MS"/>
              </a:rPr>
              <a:t>3062</a:t>
            </a:r>
            <a:endParaRPr sz="3400" dirty="0">
              <a:latin typeface="Trebuchet MS"/>
              <a:cs typeface="Trebuchet MS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910036" y="6544813"/>
            <a:ext cx="11856720" cy="1992630"/>
            <a:chOff x="910036" y="6544813"/>
            <a:chExt cx="11856720" cy="1992630"/>
          </a:xfrm>
        </p:grpSpPr>
        <p:sp>
          <p:nvSpPr>
            <p:cNvPr id="14" name="object 14"/>
            <p:cNvSpPr/>
            <p:nvPr/>
          </p:nvSpPr>
          <p:spPr>
            <a:xfrm>
              <a:off x="11906388" y="7349458"/>
              <a:ext cx="558165" cy="476884"/>
            </a:xfrm>
            <a:custGeom>
              <a:avLst/>
              <a:gdLst/>
              <a:ahLst/>
              <a:cxnLst/>
              <a:rect l="l" t="t" r="r" b="b"/>
              <a:pathLst>
                <a:path w="558165" h="476884">
                  <a:moveTo>
                    <a:pt x="528139" y="476416"/>
                  </a:moveTo>
                  <a:lnTo>
                    <a:pt x="29894" y="476416"/>
                  </a:lnTo>
                  <a:lnTo>
                    <a:pt x="18217" y="473881"/>
                  </a:lnTo>
                  <a:lnTo>
                    <a:pt x="8719" y="467519"/>
                  </a:lnTo>
                  <a:lnTo>
                    <a:pt x="2335" y="458133"/>
                  </a:lnTo>
                  <a:lnTo>
                    <a:pt x="0" y="446522"/>
                  </a:lnTo>
                  <a:lnTo>
                    <a:pt x="0" y="124323"/>
                  </a:lnTo>
                  <a:lnTo>
                    <a:pt x="2602" y="112920"/>
                  </a:lnTo>
                  <a:lnTo>
                    <a:pt x="9075" y="103563"/>
                  </a:lnTo>
                  <a:lnTo>
                    <a:pt x="18483" y="97231"/>
                  </a:lnTo>
                  <a:lnTo>
                    <a:pt x="29894" y="94903"/>
                  </a:lnTo>
                  <a:lnTo>
                    <a:pt x="175571" y="94903"/>
                  </a:lnTo>
                  <a:lnTo>
                    <a:pt x="185062" y="59255"/>
                  </a:lnTo>
                  <a:lnTo>
                    <a:pt x="205585" y="30013"/>
                  </a:lnTo>
                  <a:lnTo>
                    <a:pt x="234827" y="9490"/>
                  </a:lnTo>
                  <a:lnTo>
                    <a:pt x="270475" y="0"/>
                  </a:lnTo>
                  <a:lnTo>
                    <a:pt x="311254" y="4819"/>
                  </a:lnTo>
                  <a:lnTo>
                    <a:pt x="331302" y="16133"/>
                  </a:lnTo>
                  <a:lnTo>
                    <a:pt x="279017" y="16133"/>
                  </a:lnTo>
                  <a:lnTo>
                    <a:pt x="245229" y="22962"/>
                  </a:lnTo>
                  <a:lnTo>
                    <a:pt x="217626" y="41579"/>
                  </a:lnTo>
                  <a:lnTo>
                    <a:pt x="199008" y="69183"/>
                  </a:lnTo>
                  <a:lnTo>
                    <a:pt x="192180" y="102970"/>
                  </a:lnTo>
                  <a:lnTo>
                    <a:pt x="193810" y="111037"/>
                  </a:lnTo>
                  <a:lnTo>
                    <a:pt x="193906" y="111511"/>
                  </a:lnTo>
                  <a:lnTo>
                    <a:pt x="30369" y="111511"/>
                  </a:lnTo>
                  <a:lnTo>
                    <a:pt x="41712" y="121476"/>
                  </a:lnTo>
                  <a:lnTo>
                    <a:pt x="17557" y="121476"/>
                  </a:lnTo>
                  <a:lnTo>
                    <a:pt x="17082" y="122425"/>
                  </a:lnTo>
                  <a:lnTo>
                    <a:pt x="17082" y="448894"/>
                  </a:lnTo>
                  <a:lnTo>
                    <a:pt x="42774" y="448894"/>
                  </a:lnTo>
                  <a:lnTo>
                    <a:pt x="30369" y="459808"/>
                  </a:lnTo>
                  <a:lnTo>
                    <a:pt x="554420" y="459808"/>
                  </a:lnTo>
                  <a:lnTo>
                    <a:pt x="549256" y="467519"/>
                  </a:lnTo>
                  <a:lnTo>
                    <a:pt x="549136" y="467697"/>
                  </a:lnTo>
                  <a:lnTo>
                    <a:pt x="539750" y="474081"/>
                  </a:lnTo>
                  <a:lnTo>
                    <a:pt x="528139" y="476416"/>
                  </a:lnTo>
                  <a:close/>
                </a:path>
                <a:path w="558165" h="476884">
                  <a:moveTo>
                    <a:pt x="332081" y="189807"/>
                  </a:moveTo>
                  <a:lnTo>
                    <a:pt x="279017" y="189807"/>
                  </a:lnTo>
                  <a:lnTo>
                    <a:pt x="312804" y="182978"/>
                  </a:lnTo>
                  <a:lnTo>
                    <a:pt x="340407" y="164361"/>
                  </a:lnTo>
                  <a:lnTo>
                    <a:pt x="359025" y="136757"/>
                  </a:lnTo>
                  <a:lnTo>
                    <a:pt x="365734" y="103563"/>
                  </a:lnTo>
                  <a:lnTo>
                    <a:pt x="365853" y="102970"/>
                  </a:lnTo>
                  <a:lnTo>
                    <a:pt x="359025" y="69183"/>
                  </a:lnTo>
                  <a:lnTo>
                    <a:pt x="340407" y="41579"/>
                  </a:lnTo>
                  <a:lnTo>
                    <a:pt x="312804" y="22962"/>
                  </a:lnTo>
                  <a:lnTo>
                    <a:pt x="279017" y="16133"/>
                  </a:lnTo>
                  <a:lnTo>
                    <a:pt x="331302" y="16133"/>
                  </a:lnTo>
                  <a:lnTo>
                    <a:pt x="345805" y="24319"/>
                  </a:lnTo>
                  <a:lnTo>
                    <a:pt x="370569" y="55385"/>
                  </a:lnTo>
                  <a:lnTo>
                    <a:pt x="381987" y="94903"/>
                  </a:lnTo>
                  <a:lnTo>
                    <a:pt x="528139" y="94903"/>
                  </a:lnTo>
                  <a:lnTo>
                    <a:pt x="539550" y="97231"/>
                  </a:lnTo>
                  <a:lnTo>
                    <a:pt x="548958" y="103563"/>
                  </a:lnTo>
                  <a:lnTo>
                    <a:pt x="554128" y="111037"/>
                  </a:lnTo>
                  <a:lnTo>
                    <a:pt x="381987" y="111037"/>
                  </a:lnTo>
                  <a:lnTo>
                    <a:pt x="371703" y="148761"/>
                  </a:lnTo>
                  <a:lnTo>
                    <a:pt x="349186" y="179012"/>
                  </a:lnTo>
                  <a:lnTo>
                    <a:pt x="332081" y="189807"/>
                  </a:lnTo>
                  <a:close/>
                </a:path>
                <a:path w="558165" h="476884">
                  <a:moveTo>
                    <a:pt x="309033" y="325994"/>
                  </a:moveTo>
                  <a:lnTo>
                    <a:pt x="283287" y="325994"/>
                  </a:lnTo>
                  <a:lnTo>
                    <a:pt x="288981" y="320774"/>
                  </a:lnTo>
                  <a:lnTo>
                    <a:pt x="527190" y="111037"/>
                  </a:lnTo>
                  <a:lnTo>
                    <a:pt x="554128" y="111037"/>
                  </a:lnTo>
                  <a:lnTo>
                    <a:pt x="555431" y="112920"/>
                  </a:lnTo>
                  <a:lnTo>
                    <a:pt x="557384" y="121476"/>
                  </a:lnTo>
                  <a:lnTo>
                    <a:pt x="540951" y="121476"/>
                  </a:lnTo>
                  <a:lnTo>
                    <a:pt x="354940" y="285185"/>
                  </a:lnTo>
                  <a:lnTo>
                    <a:pt x="367842" y="296574"/>
                  </a:lnTo>
                  <a:lnTo>
                    <a:pt x="342602" y="296574"/>
                  </a:lnTo>
                  <a:lnTo>
                    <a:pt x="309033" y="325994"/>
                  </a:lnTo>
                  <a:close/>
                </a:path>
                <a:path w="558165" h="476884">
                  <a:moveTo>
                    <a:pt x="279017" y="206415"/>
                  </a:moveTo>
                  <a:lnTo>
                    <a:pt x="240687" y="199119"/>
                  </a:lnTo>
                  <a:lnTo>
                    <a:pt x="208743" y="179012"/>
                  </a:lnTo>
                  <a:lnTo>
                    <a:pt x="186129" y="148961"/>
                  </a:lnTo>
                  <a:lnTo>
                    <a:pt x="175571" y="111511"/>
                  </a:lnTo>
                  <a:lnTo>
                    <a:pt x="193906" y="111511"/>
                  </a:lnTo>
                  <a:lnTo>
                    <a:pt x="199008" y="136757"/>
                  </a:lnTo>
                  <a:lnTo>
                    <a:pt x="217626" y="164361"/>
                  </a:lnTo>
                  <a:lnTo>
                    <a:pt x="245229" y="182978"/>
                  </a:lnTo>
                  <a:lnTo>
                    <a:pt x="279017" y="189807"/>
                  </a:lnTo>
                  <a:lnTo>
                    <a:pt x="332081" y="189807"/>
                  </a:lnTo>
                  <a:lnTo>
                    <a:pt x="317327" y="199119"/>
                  </a:lnTo>
                  <a:lnTo>
                    <a:pt x="279017" y="206415"/>
                  </a:lnTo>
                  <a:close/>
                </a:path>
                <a:path w="558165" h="476884">
                  <a:moveTo>
                    <a:pt x="42774" y="448894"/>
                  </a:moveTo>
                  <a:lnTo>
                    <a:pt x="17082" y="448894"/>
                  </a:lnTo>
                  <a:lnTo>
                    <a:pt x="203094" y="285185"/>
                  </a:lnTo>
                  <a:lnTo>
                    <a:pt x="17557" y="121476"/>
                  </a:lnTo>
                  <a:lnTo>
                    <a:pt x="41712" y="121476"/>
                  </a:lnTo>
                  <a:lnTo>
                    <a:pt x="241029" y="296574"/>
                  </a:lnTo>
                  <a:lnTo>
                    <a:pt x="215906" y="296574"/>
                  </a:lnTo>
                  <a:lnTo>
                    <a:pt x="42774" y="448894"/>
                  </a:lnTo>
                  <a:close/>
                </a:path>
                <a:path w="558165" h="476884">
                  <a:moveTo>
                    <a:pt x="557415" y="449369"/>
                  </a:moveTo>
                  <a:lnTo>
                    <a:pt x="540951" y="449369"/>
                  </a:lnTo>
                  <a:lnTo>
                    <a:pt x="541425" y="448420"/>
                  </a:lnTo>
                  <a:lnTo>
                    <a:pt x="541425" y="123374"/>
                  </a:lnTo>
                  <a:lnTo>
                    <a:pt x="540951" y="122425"/>
                  </a:lnTo>
                  <a:lnTo>
                    <a:pt x="540951" y="121476"/>
                  </a:lnTo>
                  <a:lnTo>
                    <a:pt x="557384" y="121476"/>
                  </a:lnTo>
                  <a:lnTo>
                    <a:pt x="558034" y="124323"/>
                  </a:lnTo>
                  <a:lnTo>
                    <a:pt x="558034" y="446522"/>
                  </a:lnTo>
                  <a:lnTo>
                    <a:pt x="557621" y="448420"/>
                  </a:lnTo>
                  <a:lnTo>
                    <a:pt x="557518" y="448894"/>
                  </a:lnTo>
                  <a:lnTo>
                    <a:pt x="557415" y="449369"/>
                  </a:lnTo>
                  <a:close/>
                </a:path>
                <a:path w="558165" h="476884">
                  <a:moveTo>
                    <a:pt x="279432" y="341416"/>
                  </a:moveTo>
                  <a:lnTo>
                    <a:pt x="268273" y="339458"/>
                  </a:lnTo>
                  <a:lnTo>
                    <a:pt x="258138" y="333586"/>
                  </a:lnTo>
                  <a:lnTo>
                    <a:pt x="215906" y="296574"/>
                  </a:lnTo>
                  <a:lnTo>
                    <a:pt x="241029" y="296574"/>
                  </a:lnTo>
                  <a:lnTo>
                    <a:pt x="268577" y="320774"/>
                  </a:lnTo>
                  <a:lnTo>
                    <a:pt x="274271" y="325994"/>
                  </a:lnTo>
                  <a:lnTo>
                    <a:pt x="309033" y="325994"/>
                  </a:lnTo>
                  <a:lnTo>
                    <a:pt x="300370" y="333586"/>
                  </a:lnTo>
                  <a:lnTo>
                    <a:pt x="290501" y="339458"/>
                  </a:lnTo>
                  <a:lnTo>
                    <a:pt x="279432" y="341416"/>
                  </a:lnTo>
                  <a:close/>
                </a:path>
                <a:path w="558165" h="476884">
                  <a:moveTo>
                    <a:pt x="554420" y="459808"/>
                  </a:moveTo>
                  <a:lnTo>
                    <a:pt x="527664" y="459808"/>
                  </a:lnTo>
                  <a:lnTo>
                    <a:pt x="342602" y="296574"/>
                  </a:lnTo>
                  <a:lnTo>
                    <a:pt x="367842" y="296574"/>
                  </a:lnTo>
                  <a:lnTo>
                    <a:pt x="540951" y="449369"/>
                  </a:lnTo>
                  <a:lnTo>
                    <a:pt x="557415" y="449369"/>
                  </a:lnTo>
                  <a:lnTo>
                    <a:pt x="555512" y="458133"/>
                  </a:lnTo>
                  <a:lnTo>
                    <a:pt x="554420" y="45980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128559" y="7395487"/>
              <a:ext cx="113788" cy="113884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2327257" y="8085163"/>
              <a:ext cx="242570" cy="358775"/>
            </a:xfrm>
            <a:custGeom>
              <a:avLst/>
              <a:gdLst/>
              <a:ahLst/>
              <a:cxnLst/>
              <a:rect l="l" t="t" r="r" b="b"/>
              <a:pathLst>
                <a:path w="242570" h="358775">
                  <a:moveTo>
                    <a:pt x="206104" y="358236"/>
                  </a:moveTo>
                  <a:lnTo>
                    <a:pt x="166942" y="350072"/>
                  </a:lnTo>
                  <a:lnTo>
                    <a:pt x="132161" y="324213"/>
                  </a:lnTo>
                  <a:lnTo>
                    <a:pt x="98124" y="288143"/>
                  </a:lnTo>
                  <a:lnTo>
                    <a:pt x="66571" y="244830"/>
                  </a:lnTo>
                  <a:lnTo>
                    <a:pt x="39242" y="197241"/>
                  </a:lnTo>
                  <a:lnTo>
                    <a:pt x="17877" y="148345"/>
                  </a:lnTo>
                  <a:lnTo>
                    <a:pt x="4216" y="101110"/>
                  </a:lnTo>
                  <a:lnTo>
                    <a:pt x="0" y="58503"/>
                  </a:lnTo>
                  <a:lnTo>
                    <a:pt x="3823" y="37917"/>
                  </a:lnTo>
                  <a:lnTo>
                    <a:pt x="13219" y="22621"/>
                  </a:lnTo>
                  <a:lnTo>
                    <a:pt x="27053" y="10640"/>
                  </a:lnTo>
                  <a:lnTo>
                    <a:pt x="44189" y="0"/>
                  </a:lnTo>
                  <a:lnTo>
                    <a:pt x="99260" y="95390"/>
                  </a:lnTo>
                  <a:lnTo>
                    <a:pt x="82802" y="119936"/>
                  </a:lnTo>
                  <a:lnTo>
                    <a:pt x="84734" y="156428"/>
                  </a:lnTo>
                  <a:lnTo>
                    <a:pt x="100599" y="196159"/>
                  </a:lnTo>
                  <a:lnTo>
                    <a:pt x="125938" y="230420"/>
                  </a:lnTo>
                  <a:lnTo>
                    <a:pt x="156291" y="250504"/>
                  </a:lnTo>
                  <a:lnTo>
                    <a:pt x="187198" y="247703"/>
                  </a:lnTo>
                  <a:lnTo>
                    <a:pt x="242271" y="343091"/>
                  </a:lnTo>
                  <a:lnTo>
                    <a:pt x="224014" y="352622"/>
                  </a:lnTo>
                  <a:lnTo>
                    <a:pt x="206104" y="358236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377179" y="8047594"/>
              <a:ext cx="107279" cy="13375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519016" y="8293265"/>
              <a:ext cx="107279" cy="133753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12185542" y="7956316"/>
              <a:ext cx="581025" cy="581025"/>
            </a:xfrm>
            <a:custGeom>
              <a:avLst/>
              <a:gdLst/>
              <a:ahLst/>
              <a:cxnLst/>
              <a:rect l="l" t="t" r="r" b="b"/>
              <a:pathLst>
                <a:path w="581025" h="581025">
                  <a:moveTo>
                    <a:pt x="290358" y="580777"/>
                  </a:moveTo>
                  <a:lnTo>
                    <a:pt x="243221" y="576977"/>
                  </a:lnTo>
                  <a:lnTo>
                    <a:pt x="198527" y="565978"/>
                  </a:lnTo>
                  <a:lnTo>
                    <a:pt x="156861" y="548379"/>
                  </a:lnTo>
                  <a:lnTo>
                    <a:pt x="118821" y="524778"/>
                  </a:lnTo>
                  <a:lnTo>
                    <a:pt x="85003" y="495770"/>
                  </a:lnTo>
                  <a:lnTo>
                    <a:pt x="55998" y="461950"/>
                  </a:lnTo>
                  <a:lnTo>
                    <a:pt x="32397" y="423908"/>
                  </a:lnTo>
                  <a:lnTo>
                    <a:pt x="14798" y="382242"/>
                  </a:lnTo>
                  <a:lnTo>
                    <a:pt x="3799" y="337549"/>
                  </a:lnTo>
                  <a:lnTo>
                    <a:pt x="0" y="290417"/>
                  </a:lnTo>
                  <a:lnTo>
                    <a:pt x="3798" y="243292"/>
                  </a:lnTo>
                  <a:lnTo>
                    <a:pt x="14797" y="198599"/>
                  </a:lnTo>
                  <a:lnTo>
                    <a:pt x="32396" y="156932"/>
                  </a:lnTo>
                  <a:lnTo>
                    <a:pt x="55998" y="118890"/>
                  </a:lnTo>
                  <a:lnTo>
                    <a:pt x="85006" y="85072"/>
                  </a:lnTo>
                  <a:lnTo>
                    <a:pt x="118826" y="56067"/>
                  </a:lnTo>
                  <a:lnTo>
                    <a:pt x="156871" y="32465"/>
                  </a:lnTo>
                  <a:lnTo>
                    <a:pt x="198539" y="14865"/>
                  </a:lnTo>
                  <a:lnTo>
                    <a:pt x="243234" y="3867"/>
                  </a:lnTo>
                  <a:lnTo>
                    <a:pt x="291191" y="0"/>
                  </a:lnTo>
                  <a:lnTo>
                    <a:pt x="290354" y="0"/>
                  </a:lnTo>
                  <a:lnTo>
                    <a:pt x="337483" y="3867"/>
                  </a:lnTo>
                  <a:lnTo>
                    <a:pt x="382177" y="14865"/>
                  </a:lnTo>
                  <a:lnTo>
                    <a:pt x="423844" y="32465"/>
                  </a:lnTo>
                  <a:lnTo>
                    <a:pt x="427350" y="34640"/>
                  </a:lnTo>
                  <a:lnTo>
                    <a:pt x="290361" y="34640"/>
                  </a:lnTo>
                  <a:lnTo>
                    <a:pt x="238847" y="39842"/>
                  </a:lnTo>
                  <a:lnTo>
                    <a:pt x="190861" y="54758"/>
                  </a:lnTo>
                  <a:lnTo>
                    <a:pt x="147419" y="78358"/>
                  </a:lnTo>
                  <a:lnTo>
                    <a:pt x="109553" y="109611"/>
                  </a:lnTo>
                  <a:lnTo>
                    <a:pt x="78300" y="147480"/>
                  </a:lnTo>
                  <a:lnTo>
                    <a:pt x="54700" y="190922"/>
                  </a:lnTo>
                  <a:lnTo>
                    <a:pt x="39782" y="238909"/>
                  </a:lnTo>
                  <a:lnTo>
                    <a:pt x="34578" y="290417"/>
                  </a:lnTo>
                  <a:lnTo>
                    <a:pt x="39779" y="341925"/>
                  </a:lnTo>
                  <a:lnTo>
                    <a:pt x="54695" y="389915"/>
                  </a:lnTo>
                  <a:lnTo>
                    <a:pt x="78296" y="433360"/>
                  </a:lnTo>
                  <a:lnTo>
                    <a:pt x="109550" y="471227"/>
                  </a:lnTo>
                  <a:lnTo>
                    <a:pt x="147419" y="502480"/>
                  </a:lnTo>
                  <a:lnTo>
                    <a:pt x="190864" y="526081"/>
                  </a:lnTo>
                  <a:lnTo>
                    <a:pt x="238854" y="540999"/>
                  </a:lnTo>
                  <a:lnTo>
                    <a:pt x="290355" y="546201"/>
                  </a:lnTo>
                  <a:lnTo>
                    <a:pt x="427349" y="546201"/>
                  </a:lnTo>
                  <a:lnTo>
                    <a:pt x="423838" y="548379"/>
                  </a:lnTo>
                  <a:lnTo>
                    <a:pt x="382172" y="565978"/>
                  </a:lnTo>
                  <a:lnTo>
                    <a:pt x="337480" y="576977"/>
                  </a:lnTo>
                  <a:lnTo>
                    <a:pt x="290358" y="580777"/>
                  </a:lnTo>
                  <a:close/>
                </a:path>
                <a:path w="581025" h="581025">
                  <a:moveTo>
                    <a:pt x="427349" y="546201"/>
                  </a:moveTo>
                  <a:lnTo>
                    <a:pt x="290355" y="546201"/>
                  </a:lnTo>
                  <a:lnTo>
                    <a:pt x="341869" y="540999"/>
                  </a:lnTo>
                  <a:lnTo>
                    <a:pt x="389859" y="526081"/>
                  </a:lnTo>
                  <a:lnTo>
                    <a:pt x="433302" y="502480"/>
                  </a:lnTo>
                  <a:lnTo>
                    <a:pt x="471166" y="471227"/>
                  </a:lnTo>
                  <a:lnTo>
                    <a:pt x="502417" y="433360"/>
                  </a:lnTo>
                  <a:lnTo>
                    <a:pt x="526018" y="389915"/>
                  </a:lnTo>
                  <a:lnTo>
                    <a:pt x="540936" y="341925"/>
                  </a:lnTo>
                  <a:lnTo>
                    <a:pt x="546138" y="290417"/>
                  </a:lnTo>
                  <a:lnTo>
                    <a:pt x="540936" y="238909"/>
                  </a:lnTo>
                  <a:lnTo>
                    <a:pt x="526020" y="190922"/>
                  </a:lnTo>
                  <a:lnTo>
                    <a:pt x="502420" y="147480"/>
                  </a:lnTo>
                  <a:lnTo>
                    <a:pt x="471163" y="109611"/>
                  </a:lnTo>
                  <a:lnTo>
                    <a:pt x="433291" y="78358"/>
                  </a:lnTo>
                  <a:lnTo>
                    <a:pt x="389846" y="54758"/>
                  </a:lnTo>
                  <a:lnTo>
                    <a:pt x="341862" y="39842"/>
                  </a:lnTo>
                  <a:lnTo>
                    <a:pt x="290361" y="34640"/>
                  </a:lnTo>
                  <a:lnTo>
                    <a:pt x="427350" y="34640"/>
                  </a:lnTo>
                  <a:lnTo>
                    <a:pt x="461885" y="56067"/>
                  </a:lnTo>
                  <a:lnTo>
                    <a:pt x="495700" y="85072"/>
                  </a:lnTo>
                  <a:lnTo>
                    <a:pt x="524704" y="118890"/>
                  </a:lnTo>
                  <a:lnTo>
                    <a:pt x="548306" y="156932"/>
                  </a:lnTo>
                  <a:lnTo>
                    <a:pt x="565907" y="198599"/>
                  </a:lnTo>
                  <a:lnTo>
                    <a:pt x="576907" y="243292"/>
                  </a:lnTo>
                  <a:lnTo>
                    <a:pt x="580708" y="290417"/>
                  </a:lnTo>
                  <a:lnTo>
                    <a:pt x="576909" y="337549"/>
                  </a:lnTo>
                  <a:lnTo>
                    <a:pt x="565911" y="382242"/>
                  </a:lnTo>
                  <a:lnTo>
                    <a:pt x="548313" y="423908"/>
                  </a:lnTo>
                  <a:lnTo>
                    <a:pt x="524711" y="461950"/>
                  </a:lnTo>
                  <a:lnTo>
                    <a:pt x="495703" y="495770"/>
                  </a:lnTo>
                  <a:lnTo>
                    <a:pt x="461880" y="524778"/>
                  </a:lnTo>
                  <a:lnTo>
                    <a:pt x="427349" y="546201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910031" y="6544817"/>
              <a:ext cx="5946140" cy="514984"/>
            </a:xfrm>
            <a:custGeom>
              <a:avLst/>
              <a:gdLst/>
              <a:ahLst/>
              <a:cxnLst/>
              <a:rect l="l" t="t" r="r" b="b"/>
              <a:pathLst>
                <a:path w="5946140" h="514984">
                  <a:moveTo>
                    <a:pt x="921931" y="467969"/>
                  </a:moveTo>
                  <a:lnTo>
                    <a:pt x="917765" y="458635"/>
                  </a:lnTo>
                  <a:lnTo>
                    <a:pt x="908329" y="451675"/>
                  </a:lnTo>
                  <a:lnTo>
                    <a:pt x="895997" y="448208"/>
                  </a:lnTo>
                  <a:lnTo>
                    <a:pt x="883158" y="449287"/>
                  </a:lnTo>
                  <a:lnTo>
                    <a:pt x="867765" y="458050"/>
                  </a:lnTo>
                  <a:lnTo>
                    <a:pt x="857834" y="471271"/>
                  </a:lnTo>
                  <a:lnTo>
                    <a:pt x="849376" y="486067"/>
                  </a:lnTo>
                  <a:lnTo>
                    <a:pt x="838428" y="499516"/>
                  </a:lnTo>
                  <a:lnTo>
                    <a:pt x="855459" y="506272"/>
                  </a:lnTo>
                  <a:lnTo>
                    <a:pt x="872388" y="508076"/>
                  </a:lnTo>
                  <a:lnTo>
                    <a:pt x="888911" y="506056"/>
                  </a:lnTo>
                  <a:lnTo>
                    <a:pt x="904748" y="501357"/>
                  </a:lnTo>
                  <a:lnTo>
                    <a:pt x="912761" y="496100"/>
                  </a:lnTo>
                  <a:lnTo>
                    <a:pt x="918311" y="488353"/>
                  </a:lnTo>
                  <a:lnTo>
                    <a:pt x="921372" y="478777"/>
                  </a:lnTo>
                  <a:lnTo>
                    <a:pt x="921931" y="467969"/>
                  </a:lnTo>
                  <a:close/>
                </a:path>
                <a:path w="5946140" h="514984">
                  <a:moveTo>
                    <a:pt x="1122578" y="412584"/>
                  </a:moveTo>
                  <a:lnTo>
                    <a:pt x="1064882" y="411149"/>
                  </a:lnTo>
                  <a:lnTo>
                    <a:pt x="1035583" y="410743"/>
                  </a:lnTo>
                  <a:lnTo>
                    <a:pt x="1006144" y="410705"/>
                  </a:lnTo>
                  <a:lnTo>
                    <a:pt x="1002080" y="410603"/>
                  </a:lnTo>
                  <a:lnTo>
                    <a:pt x="992378" y="418452"/>
                  </a:lnTo>
                  <a:lnTo>
                    <a:pt x="992339" y="419811"/>
                  </a:lnTo>
                  <a:lnTo>
                    <a:pt x="994460" y="426516"/>
                  </a:lnTo>
                  <a:lnTo>
                    <a:pt x="997216" y="433489"/>
                  </a:lnTo>
                  <a:lnTo>
                    <a:pt x="1000747" y="439470"/>
                  </a:lnTo>
                  <a:lnTo>
                    <a:pt x="1005243" y="443191"/>
                  </a:lnTo>
                  <a:lnTo>
                    <a:pt x="1037120" y="451358"/>
                  </a:lnTo>
                  <a:lnTo>
                    <a:pt x="1066952" y="446265"/>
                  </a:lnTo>
                  <a:lnTo>
                    <a:pt x="1095260" y="431977"/>
                  </a:lnTo>
                  <a:lnTo>
                    <a:pt x="1122578" y="412584"/>
                  </a:lnTo>
                  <a:close/>
                </a:path>
                <a:path w="5946140" h="514984">
                  <a:moveTo>
                    <a:pt x="2958757" y="481139"/>
                  </a:moveTo>
                  <a:lnTo>
                    <a:pt x="2923298" y="451370"/>
                  </a:lnTo>
                  <a:lnTo>
                    <a:pt x="2887256" y="433781"/>
                  </a:lnTo>
                  <a:lnTo>
                    <a:pt x="2849334" y="429336"/>
                  </a:lnTo>
                  <a:lnTo>
                    <a:pt x="2808211" y="439039"/>
                  </a:lnTo>
                  <a:lnTo>
                    <a:pt x="2776982" y="448856"/>
                  </a:lnTo>
                  <a:lnTo>
                    <a:pt x="2744990" y="453707"/>
                  </a:lnTo>
                  <a:lnTo>
                    <a:pt x="2712377" y="453707"/>
                  </a:lnTo>
                  <a:lnTo>
                    <a:pt x="2679255" y="449008"/>
                  </a:lnTo>
                  <a:lnTo>
                    <a:pt x="2664841" y="447497"/>
                  </a:lnTo>
                  <a:lnTo>
                    <a:pt x="2650007" y="447509"/>
                  </a:lnTo>
                  <a:lnTo>
                    <a:pt x="2634894" y="448538"/>
                  </a:lnTo>
                  <a:lnTo>
                    <a:pt x="2619629" y="450062"/>
                  </a:lnTo>
                  <a:lnTo>
                    <a:pt x="2615565" y="449948"/>
                  </a:lnTo>
                  <a:lnTo>
                    <a:pt x="2608542" y="459232"/>
                  </a:lnTo>
                  <a:lnTo>
                    <a:pt x="2608275" y="468706"/>
                  </a:lnTo>
                  <a:lnTo>
                    <a:pt x="2613469" y="476973"/>
                  </a:lnTo>
                  <a:lnTo>
                    <a:pt x="2667457" y="489991"/>
                  </a:lnTo>
                  <a:lnTo>
                    <a:pt x="2717304" y="493407"/>
                  </a:lnTo>
                  <a:lnTo>
                    <a:pt x="2763545" y="494398"/>
                  </a:lnTo>
                  <a:lnTo>
                    <a:pt x="2810205" y="492429"/>
                  </a:lnTo>
                  <a:lnTo>
                    <a:pt x="2857868" y="488721"/>
                  </a:lnTo>
                  <a:lnTo>
                    <a:pt x="2907182" y="484543"/>
                  </a:lnTo>
                  <a:lnTo>
                    <a:pt x="2958757" y="481139"/>
                  </a:lnTo>
                  <a:close/>
                </a:path>
                <a:path w="5946140" h="514984">
                  <a:moveTo>
                    <a:pt x="5945822" y="321538"/>
                  </a:moveTo>
                  <a:lnTo>
                    <a:pt x="5938329" y="308635"/>
                  </a:lnTo>
                  <a:lnTo>
                    <a:pt x="5933465" y="297065"/>
                  </a:lnTo>
                  <a:lnTo>
                    <a:pt x="5931459" y="283032"/>
                  </a:lnTo>
                  <a:lnTo>
                    <a:pt x="5931624" y="280492"/>
                  </a:lnTo>
                  <a:lnTo>
                    <a:pt x="5932449" y="266534"/>
                  </a:lnTo>
                  <a:lnTo>
                    <a:pt x="5936272" y="224726"/>
                  </a:lnTo>
                  <a:lnTo>
                    <a:pt x="5936754" y="212026"/>
                  </a:lnTo>
                  <a:lnTo>
                    <a:pt x="5937821" y="182841"/>
                  </a:lnTo>
                  <a:lnTo>
                    <a:pt x="5937847" y="143459"/>
                  </a:lnTo>
                  <a:lnTo>
                    <a:pt x="5937809" y="139636"/>
                  </a:lnTo>
                  <a:lnTo>
                    <a:pt x="5937758" y="137096"/>
                  </a:lnTo>
                  <a:lnTo>
                    <a:pt x="5937707" y="134556"/>
                  </a:lnTo>
                  <a:lnTo>
                    <a:pt x="5932487" y="63258"/>
                  </a:lnTo>
                  <a:lnTo>
                    <a:pt x="5914364" y="27190"/>
                  </a:lnTo>
                  <a:lnTo>
                    <a:pt x="5839587" y="977"/>
                  </a:lnTo>
                  <a:lnTo>
                    <a:pt x="5804560" y="0"/>
                  </a:lnTo>
                  <a:lnTo>
                    <a:pt x="5787199" y="787"/>
                  </a:lnTo>
                  <a:lnTo>
                    <a:pt x="5735663" y="10795"/>
                  </a:lnTo>
                  <a:lnTo>
                    <a:pt x="5665813" y="19024"/>
                  </a:lnTo>
                  <a:lnTo>
                    <a:pt x="5630443" y="20586"/>
                  </a:lnTo>
                  <a:lnTo>
                    <a:pt x="5521477" y="22644"/>
                  </a:lnTo>
                  <a:lnTo>
                    <a:pt x="5412448" y="27241"/>
                  </a:lnTo>
                  <a:lnTo>
                    <a:pt x="5357825" y="33350"/>
                  </a:lnTo>
                  <a:lnTo>
                    <a:pt x="5309298" y="37084"/>
                  </a:lnTo>
                  <a:lnTo>
                    <a:pt x="5260746" y="39547"/>
                  </a:lnTo>
                  <a:lnTo>
                    <a:pt x="5163629" y="41935"/>
                  </a:lnTo>
                  <a:lnTo>
                    <a:pt x="5017655" y="37884"/>
                  </a:lnTo>
                  <a:lnTo>
                    <a:pt x="4920297" y="33909"/>
                  </a:lnTo>
                  <a:lnTo>
                    <a:pt x="4627016" y="25768"/>
                  </a:lnTo>
                  <a:lnTo>
                    <a:pt x="4578147" y="23152"/>
                  </a:lnTo>
                  <a:lnTo>
                    <a:pt x="4390301" y="17945"/>
                  </a:lnTo>
                  <a:lnTo>
                    <a:pt x="4390301" y="438467"/>
                  </a:lnTo>
                  <a:lnTo>
                    <a:pt x="4374324" y="441833"/>
                  </a:lnTo>
                  <a:lnTo>
                    <a:pt x="4341609" y="450989"/>
                  </a:lnTo>
                  <a:lnTo>
                    <a:pt x="4347845" y="448729"/>
                  </a:lnTo>
                  <a:lnTo>
                    <a:pt x="4352315" y="447103"/>
                  </a:lnTo>
                  <a:lnTo>
                    <a:pt x="4374324" y="441833"/>
                  </a:lnTo>
                  <a:lnTo>
                    <a:pt x="4372165" y="441782"/>
                  </a:lnTo>
                  <a:lnTo>
                    <a:pt x="4354461" y="446366"/>
                  </a:lnTo>
                  <a:lnTo>
                    <a:pt x="4367708" y="442925"/>
                  </a:lnTo>
                  <a:lnTo>
                    <a:pt x="4372165" y="441782"/>
                  </a:lnTo>
                  <a:lnTo>
                    <a:pt x="4390301" y="438467"/>
                  </a:lnTo>
                  <a:lnTo>
                    <a:pt x="4390301" y="17945"/>
                  </a:lnTo>
                  <a:lnTo>
                    <a:pt x="4337850" y="16497"/>
                  </a:lnTo>
                  <a:lnTo>
                    <a:pt x="4337850" y="450888"/>
                  </a:lnTo>
                  <a:lnTo>
                    <a:pt x="4336999" y="452196"/>
                  </a:lnTo>
                  <a:lnTo>
                    <a:pt x="4337850" y="450888"/>
                  </a:lnTo>
                  <a:lnTo>
                    <a:pt x="4337850" y="16497"/>
                  </a:lnTo>
                  <a:lnTo>
                    <a:pt x="4335907" y="16433"/>
                  </a:lnTo>
                  <a:lnTo>
                    <a:pt x="4335907" y="452170"/>
                  </a:lnTo>
                  <a:lnTo>
                    <a:pt x="4335450" y="452412"/>
                  </a:lnTo>
                  <a:lnTo>
                    <a:pt x="4335259" y="452475"/>
                  </a:lnTo>
                  <a:lnTo>
                    <a:pt x="4334954" y="452628"/>
                  </a:lnTo>
                  <a:lnTo>
                    <a:pt x="4332960" y="453390"/>
                  </a:lnTo>
                  <a:lnTo>
                    <a:pt x="4335259" y="452475"/>
                  </a:lnTo>
                  <a:lnTo>
                    <a:pt x="4335907" y="452170"/>
                  </a:lnTo>
                  <a:lnTo>
                    <a:pt x="4335907" y="16433"/>
                  </a:lnTo>
                  <a:lnTo>
                    <a:pt x="4333684" y="16370"/>
                  </a:lnTo>
                  <a:lnTo>
                    <a:pt x="4332414" y="16383"/>
                  </a:lnTo>
                  <a:lnTo>
                    <a:pt x="4332414" y="453605"/>
                  </a:lnTo>
                  <a:lnTo>
                    <a:pt x="4330839" y="454253"/>
                  </a:lnTo>
                  <a:lnTo>
                    <a:pt x="4330268" y="454456"/>
                  </a:lnTo>
                  <a:lnTo>
                    <a:pt x="4332414" y="453605"/>
                  </a:lnTo>
                  <a:lnTo>
                    <a:pt x="4332414" y="16383"/>
                  </a:lnTo>
                  <a:lnTo>
                    <a:pt x="4186618" y="17360"/>
                  </a:lnTo>
                  <a:lnTo>
                    <a:pt x="4137368" y="18542"/>
                  </a:lnTo>
                  <a:lnTo>
                    <a:pt x="4088257" y="18453"/>
                  </a:lnTo>
                  <a:lnTo>
                    <a:pt x="3990124" y="20802"/>
                  </a:lnTo>
                  <a:lnTo>
                    <a:pt x="3941102" y="20713"/>
                  </a:lnTo>
                  <a:lnTo>
                    <a:pt x="3892016" y="21894"/>
                  </a:lnTo>
                  <a:lnTo>
                    <a:pt x="3741877" y="21539"/>
                  </a:lnTo>
                  <a:lnTo>
                    <a:pt x="3630257" y="18453"/>
                  </a:lnTo>
                  <a:lnTo>
                    <a:pt x="3630257" y="297954"/>
                  </a:lnTo>
                  <a:lnTo>
                    <a:pt x="3625329" y="305435"/>
                  </a:lnTo>
                  <a:lnTo>
                    <a:pt x="3619893" y="314185"/>
                  </a:lnTo>
                  <a:lnTo>
                    <a:pt x="3616121" y="319163"/>
                  </a:lnTo>
                  <a:lnTo>
                    <a:pt x="3622662" y="309181"/>
                  </a:lnTo>
                  <a:lnTo>
                    <a:pt x="3626345" y="302933"/>
                  </a:lnTo>
                  <a:lnTo>
                    <a:pt x="3630257" y="297954"/>
                  </a:lnTo>
                  <a:lnTo>
                    <a:pt x="3630257" y="18453"/>
                  </a:lnTo>
                  <a:lnTo>
                    <a:pt x="3534803" y="15798"/>
                  </a:lnTo>
                  <a:lnTo>
                    <a:pt x="3483000" y="15633"/>
                  </a:lnTo>
                  <a:lnTo>
                    <a:pt x="3328390" y="11341"/>
                  </a:lnTo>
                  <a:lnTo>
                    <a:pt x="3174898" y="10896"/>
                  </a:lnTo>
                  <a:lnTo>
                    <a:pt x="3072549" y="8051"/>
                  </a:lnTo>
                  <a:lnTo>
                    <a:pt x="2816479" y="7302"/>
                  </a:lnTo>
                  <a:lnTo>
                    <a:pt x="2613888" y="11849"/>
                  </a:lnTo>
                  <a:lnTo>
                    <a:pt x="2466708" y="12839"/>
                  </a:lnTo>
                  <a:lnTo>
                    <a:pt x="2417686" y="11480"/>
                  </a:lnTo>
                  <a:lnTo>
                    <a:pt x="2319617" y="10033"/>
                  </a:lnTo>
                  <a:lnTo>
                    <a:pt x="2270607" y="8674"/>
                  </a:lnTo>
                  <a:lnTo>
                    <a:pt x="2123452" y="8407"/>
                  </a:lnTo>
                  <a:lnTo>
                    <a:pt x="2074367" y="9588"/>
                  </a:lnTo>
                  <a:lnTo>
                    <a:pt x="1976132" y="14478"/>
                  </a:lnTo>
                  <a:lnTo>
                    <a:pt x="1905469" y="22682"/>
                  </a:lnTo>
                  <a:lnTo>
                    <a:pt x="1870329" y="24244"/>
                  </a:lnTo>
                  <a:lnTo>
                    <a:pt x="1834984" y="24536"/>
                  </a:lnTo>
                  <a:lnTo>
                    <a:pt x="1783854" y="23126"/>
                  </a:lnTo>
                  <a:lnTo>
                    <a:pt x="1732661" y="22974"/>
                  </a:lnTo>
                  <a:lnTo>
                    <a:pt x="1681454" y="21551"/>
                  </a:lnTo>
                  <a:lnTo>
                    <a:pt x="1650746" y="21463"/>
                  </a:lnTo>
                  <a:lnTo>
                    <a:pt x="1650746" y="415823"/>
                  </a:lnTo>
                  <a:lnTo>
                    <a:pt x="1646415" y="447459"/>
                  </a:lnTo>
                  <a:lnTo>
                    <a:pt x="1636953" y="467525"/>
                  </a:lnTo>
                  <a:lnTo>
                    <a:pt x="1621383" y="478536"/>
                  </a:lnTo>
                  <a:lnTo>
                    <a:pt x="1598866" y="479171"/>
                  </a:lnTo>
                  <a:lnTo>
                    <a:pt x="1589430" y="477647"/>
                  </a:lnTo>
                  <a:lnTo>
                    <a:pt x="1580095" y="472300"/>
                  </a:lnTo>
                  <a:lnTo>
                    <a:pt x="1571777" y="466991"/>
                  </a:lnTo>
                  <a:lnTo>
                    <a:pt x="1565529" y="460463"/>
                  </a:lnTo>
                  <a:lnTo>
                    <a:pt x="1563306" y="451510"/>
                  </a:lnTo>
                  <a:lnTo>
                    <a:pt x="1563484" y="442620"/>
                  </a:lnTo>
                  <a:lnTo>
                    <a:pt x="1564970" y="432498"/>
                  </a:lnTo>
                  <a:lnTo>
                    <a:pt x="1566583" y="422376"/>
                  </a:lnTo>
                  <a:lnTo>
                    <a:pt x="1609051" y="423557"/>
                  </a:lnTo>
                  <a:lnTo>
                    <a:pt x="1630006" y="422871"/>
                  </a:lnTo>
                  <a:lnTo>
                    <a:pt x="1650746" y="415823"/>
                  </a:lnTo>
                  <a:lnTo>
                    <a:pt x="1650746" y="21463"/>
                  </a:lnTo>
                  <a:lnTo>
                    <a:pt x="1527606" y="21094"/>
                  </a:lnTo>
                  <a:lnTo>
                    <a:pt x="1476235" y="23482"/>
                  </a:lnTo>
                  <a:lnTo>
                    <a:pt x="1424952" y="23329"/>
                  </a:lnTo>
                  <a:lnTo>
                    <a:pt x="1373644" y="24447"/>
                  </a:lnTo>
                  <a:lnTo>
                    <a:pt x="1168374" y="35267"/>
                  </a:lnTo>
                  <a:lnTo>
                    <a:pt x="1013752" y="38595"/>
                  </a:lnTo>
                  <a:lnTo>
                    <a:pt x="962202" y="38442"/>
                  </a:lnTo>
                  <a:lnTo>
                    <a:pt x="859104" y="43205"/>
                  </a:lnTo>
                  <a:lnTo>
                    <a:pt x="757326" y="53086"/>
                  </a:lnTo>
                  <a:lnTo>
                    <a:pt x="555967" y="67830"/>
                  </a:lnTo>
                  <a:lnTo>
                    <a:pt x="203796" y="86004"/>
                  </a:lnTo>
                  <a:lnTo>
                    <a:pt x="113779" y="96215"/>
                  </a:lnTo>
                  <a:lnTo>
                    <a:pt x="69545" y="105143"/>
                  </a:lnTo>
                  <a:lnTo>
                    <a:pt x="25501" y="116636"/>
                  </a:lnTo>
                  <a:lnTo>
                    <a:pt x="1371" y="156616"/>
                  </a:lnTo>
                  <a:lnTo>
                    <a:pt x="0" y="169278"/>
                  </a:lnTo>
                  <a:lnTo>
                    <a:pt x="3886" y="175742"/>
                  </a:lnTo>
                  <a:lnTo>
                    <a:pt x="11353" y="181038"/>
                  </a:lnTo>
                  <a:lnTo>
                    <a:pt x="20929" y="183845"/>
                  </a:lnTo>
                  <a:lnTo>
                    <a:pt x="53733" y="197459"/>
                  </a:lnTo>
                  <a:lnTo>
                    <a:pt x="67906" y="206743"/>
                  </a:lnTo>
                  <a:lnTo>
                    <a:pt x="78105" y="222275"/>
                  </a:lnTo>
                  <a:lnTo>
                    <a:pt x="80810" y="243941"/>
                  </a:lnTo>
                  <a:lnTo>
                    <a:pt x="71970" y="260210"/>
                  </a:lnTo>
                  <a:lnTo>
                    <a:pt x="57632" y="273799"/>
                  </a:lnTo>
                  <a:lnTo>
                    <a:pt x="43789" y="287388"/>
                  </a:lnTo>
                  <a:lnTo>
                    <a:pt x="38417" y="301205"/>
                  </a:lnTo>
                  <a:lnTo>
                    <a:pt x="40652" y="315252"/>
                  </a:lnTo>
                  <a:lnTo>
                    <a:pt x="49580" y="325666"/>
                  </a:lnTo>
                  <a:lnTo>
                    <a:pt x="64287" y="329882"/>
                  </a:lnTo>
                  <a:lnTo>
                    <a:pt x="78473" y="332714"/>
                  </a:lnTo>
                  <a:lnTo>
                    <a:pt x="92735" y="335749"/>
                  </a:lnTo>
                  <a:lnTo>
                    <a:pt x="104508" y="342430"/>
                  </a:lnTo>
                  <a:lnTo>
                    <a:pt x="113665" y="356654"/>
                  </a:lnTo>
                  <a:lnTo>
                    <a:pt x="116725" y="368173"/>
                  </a:lnTo>
                  <a:lnTo>
                    <a:pt x="116611" y="369443"/>
                  </a:lnTo>
                  <a:lnTo>
                    <a:pt x="116509" y="370713"/>
                  </a:lnTo>
                  <a:lnTo>
                    <a:pt x="116395" y="371983"/>
                  </a:lnTo>
                  <a:lnTo>
                    <a:pt x="116281" y="373253"/>
                  </a:lnTo>
                  <a:lnTo>
                    <a:pt x="116141" y="375780"/>
                  </a:lnTo>
                  <a:lnTo>
                    <a:pt x="116027" y="377050"/>
                  </a:lnTo>
                  <a:lnTo>
                    <a:pt x="115912" y="378320"/>
                  </a:lnTo>
                  <a:lnTo>
                    <a:pt x="115697" y="380860"/>
                  </a:lnTo>
                  <a:lnTo>
                    <a:pt x="109613" y="404825"/>
                  </a:lnTo>
                  <a:lnTo>
                    <a:pt x="110680" y="437883"/>
                  </a:lnTo>
                  <a:lnTo>
                    <a:pt x="123863" y="464934"/>
                  </a:lnTo>
                  <a:lnTo>
                    <a:pt x="145948" y="482066"/>
                  </a:lnTo>
                  <a:lnTo>
                    <a:pt x="173786" y="484111"/>
                  </a:lnTo>
                  <a:lnTo>
                    <a:pt x="222973" y="474040"/>
                  </a:lnTo>
                  <a:lnTo>
                    <a:pt x="370954" y="451459"/>
                  </a:lnTo>
                  <a:lnTo>
                    <a:pt x="420166" y="440118"/>
                  </a:lnTo>
                  <a:lnTo>
                    <a:pt x="473036" y="426339"/>
                  </a:lnTo>
                  <a:lnTo>
                    <a:pt x="526021" y="408749"/>
                  </a:lnTo>
                  <a:lnTo>
                    <a:pt x="579869" y="396278"/>
                  </a:lnTo>
                  <a:lnTo>
                    <a:pt x="635571" y="390194"/>
                  </a:lnTo>
                  <a:lnTo>
                    <a:pt x="726300" y="385089"/>
                  </a:lnTo>
                  <a:lnTo>
                    <a:pt x="771245" y="381254"/>
                  </a:lnTo>
                  <a:lnTo>
                    <a:pt x="816216" y="372338"/>
                  </a:lnTo>
                  <a:lnTo>
                    <a:pt x="833539" y="370281"/>
                  </a:lnTo>
                  <a:lnTo>
                    <a:pt x="851852" y="369519"/>
                  </a:lnTo>
                  <a:lnTo>
                    <a:pt x="869543" y="372554"/>
                  </a:lnTo>
                  <a:lnTo>
                    <a:pt x="916203" y="394169"/>
                  </a:lnTo>
                  <a:lnTo>
                    <a:pt x="947686" y="400126"/>
                  </a:lnTo>
                  <a:lnTo>
                    <a:pt x="979551" y="401015"/>
                  </a:lnTo>
                  <a:lnTo>
                    <a:pt x="1011910" y="398094"/>
                  </a:lnTo>
                  <a:lnTo>
                    <a:pt x="1061554" y="396938"/>
                  </a:lnTo>
                  <a:lnTo>
                    <a:pt x="1134249" y="398945"/>
                  </a:lnTo>
                  <a:lnTo>
                    <a:pt x="1156157" y="398284"/>
                  </a:lnTo>
                  <a:lnTo>
                    <a:pt x="1178090" y="396354"/>
                  </a:lnTo>
                  <a:lnTo>
                    <a:pt x="1200353" y="391896"/>
                  </a:lnTo>
                  <a:lnTo>
                    <a:pt x="1241907" y="381609"/>
                  </a:lnTo>
                  <a:lnTo>
                    <a:pt x="1283944" y="381508"/>
                  </a:lnTo>
                  <a:lnTo>
                    <a:pt x="1325765" y="389013"/>
                  </a:lnTo>
                  <a:lnTo>
                    <a:pt x="1366659" y="402856"/>
                  </a:lnTo>
                  <a:lnTo>
                    <a:pt x="1358265" y="434390"/>
                  </a:lnTo>
                  <a:lnTo>
                    <a:pt x="1341628" y="456793"/>
                  </a:lnTo>
                  <a:lnTo>
                    <a:pt x="1317332" y="471360"/>
                  </a:lnTo>
                  <a:lnTo>
                    <a:pt x="1286002" y="478116"/>
                  </a:lnTo>
                  <a:lnTo>
                    <a:pt x="1195006" y="487032"/>
                  </a:lnTo>
                  <a:lnTo>
                    <a:pt x="1188034" y="488111"/>
                  </a:lnTo>
                  <a:lnTo>
                    <a:pt x="1181976" y="493014"/>
                  </a:lnTo>
                  <a:lnTo>
                    <a:pt x="1177937" y="497992"/>
                  </a:lnTo>
                  <a:lnTo>
                    <a:pt x="1176845" y="506857"/>
                  </a:lnTo>
                  <a:lnTo>
                    <a:pt x="1176782" y="509397"/>
                  </a:lnTo>
                  <a:lnTo>
                    <a:pt x="1187462" y="514769"/>
                  </a:lnTo>
                  <a:lnTo>
                    <a:pt x="1192911" y="513651"/>
                  </a:lnTo>
                  <a:lnTo>
                    <a:pt x="1240294" y="506069"/>
                  </a:lnTo>
                  <a:lnTo>
                    <a:pt x="1288173" y="503593"/>
                  </a:lnTo>
                  <a:lnTo>
                    <a:pt x="1429092" y="503682"/>
                  </a:lnTo>
                  <a:lnTo>
                    <a:pt x="1519491" y="501116"/>
                  </a:lnTo>
                  <a:lnTo>
                    <a:pt x="1612138" y="494792"/>
                  </a:lnTo>
                  <a:lnTo>
                    <a:pt x="1659597" y="493560"/>
                  </a:lnTo>
                  <a:lnTo>
                    <a:pt x="1707273" y="493623"/>
                  </a:lnTo>
                  <a:lnTo>
                    <a:pt x="1768081" y="495300"/>
                  </a:lnTo>
                  <a:lnTo>
                    <a:pt x="1796745" y="493560"/>
                  </a:lnTo>
                  <a:lnTo>
                    <a:pt x="1813864" y="492760"/>
                  </a:lnTo>
                  <a:lnTo>
                    <a:pt x="1812137" y="485089"/>
                  </a:lnTo>
                  <a:lnTo>
                    <a:pt x="1809000" y="469760"/>
                  </a:lnTo>
                  <a:lnTo>
                    <a:pt x="1807692" y="446849"/>
                  </a:lnTo>
                  <a:lnTo>
                    <a:pt x="1807845" y="445592"/>
                  </a:lnTo>
                  <a:lnTo>
                    <a:pt x="1808010" y="444322"/>
                  </a:lnTo>
                  <a:lnTo>
                    <a:pt x="1808162" y="443052"/>
                  </a:lnTo>
                  <a:lnTo>
                    <a:pt x="1810397" y="425335"/>
                  </a:lnTo>
                  <a:lnTo>
                    <a:pt x="1811883" y="420293"/>
                  </a:lnTo>
                  <a:lnTo>
                    <a:pt x="1817649" y="405206"/>
                  </a:lnTo>
                  <a:lnTo>
                    <a:pt x="1948726" y="416471"/>
                  </a:lnTo>
                  <a:lnTo>
                    <a:pt x="2000148" y="421703"/>
                  </a:lnTo>
                  <a:lnTo>
                    <a:pt x="2103488" y="428383"/>
                  </a:lnTo>
                  <a:lnTo>
                    <a:pt x="2206637" y="441413"/>
                  </a:lnTo>
                  <a:lnTo>
                    <a:pt x="2257996" y="449186"/>
                  </a:lnTo>
                  <a:lnTo>
                    <a:pt x="2284145" y="451180"/>
                  </a:lnTo>
                  <a:lnTo>
                    <a:pt x="2308148" y="448030"/>
                  </a:lnTo>
                  <a:lnTo>
                    <a:pt x="2327389" y="433324"/>
                  </a:lnTo>
                  <a:lnTo>
                    <a:pt x="2334476" y="419544"/>
                  </a:lnTo>
                  <a:lnTo>
                    <a:pt x="2338374" y="410756"/>
                  </a:lnTo>
                  <a:lnTo>
                    <a:pt x="2339009" y="409511"/>
                  </a:lnTo>
                  <a:lnTo>
                    <a:pt x="2373071" y="369798"/>
                  </a:lnTo>
                  <a:lnTo>
                    <a:pt x="2445778" y="361645"/>
                  </a:lnTo>
                  <a:lnTo>
                    <a:pt x="2498140" y="361835"/>
                  </a:lnTo>
                  <a:lnTo>
                    <a:pt x="2550350" y="367093"/>
                  </a:lnTo>
                  <a:lnTo>
                    <a:pt x="2602750" y="374904"/>
                  </a:lnTo>
                  <a:lnTo>
                    <a:pt x="2658338" y="385330"/>
                  </a:lnTo>
                  <a:lnTo>
                    <a:pt x="2685910" y="384822"/>
                  </a:lnTo>
                  <a:lnTo>
                    <a:pt x="2712313" y="380479"/>
                  </a:lnTo>
                  <a:lnTo>
                    <a:pt x="2760764" y="374205"/>
                  </a:lnTo>
                  <a:lnTo>
                    <a:pt x="2809379" y="371741"/>
                  </a:lnTo>
                  <a:lnTo>
                    <a:pt x="2857919" y="374357"/>
                  </a:lnTo>
                  <a:lnTo>
                    <a:pt x="2906395" y="375704"/>
                  </a:lnTo>
                  <a:lnTo>
                    <a:pt x="2954591" y="375767"/>
                  </a:lnTo>
                  <a:lnTo>
                    <a:pt x="2964167" y="374764"/>
                  </a:lnTo>
                  <a:lnTo>
                    <a:pt x="3017723" y="367347"/>
                  </a:lnTo>
                  <a:lnTo>
                    <a:pt x="3033547" y="366522"/>
                  </a:lnTo>
                  <a:lnTo>
                    <a:pt x="3047974" y="370738"/>
                  </a:lnTo>
                  <a:lnTo>
                    <a:pt x="3059087" y="379933"/>
                  </a:lnTo>
                  <a:lnTo>
                    <a:pt x="3081274" y="399605"/>
                  </a:lnTo>
                  <a:lnTo>
                    <a:pt x="3106051" y="407924"/>
                  </a:lnTo>
                  <a:lnTo>
                    <a:pt x="3132544" y="409930"/>
                  </a:lnTo>
                  <a:lnTo>
                    <a:pt x="3180816" y="411264"/>
                  </a:lnTo>
                  <a:lnTo>
                    <a:pt x="3201987" y="410578"/>
                  </a:lnTo>
                  <a:lnTo>
                    <a:pt x="3221266" y="413651"/>
                  </a:lnTo>
                  <a:lnTo>
                    <a:pt x="3236645" y="424243"/>
                  </a:lnTo>
                  <a:lnTo>
                    <a:pt x="3259594" y="443941"/>
                  </a:lnTo>
                  <a:lnTo>
                    <a:pt x="3284639" y="452259"/>
                  </a:lnTo>
                  <a:lnTo>
                    <a:pt x="3310826" y="455523"/>
                  </a:lnTo>
                  <a:lnTo>
                    <a:pt x="3337356" y="456260"/>
                  </a:lnTo>
                  <a:lnTo>
                    <a:pt x="3370008" y="458444"/>
                  </a:lnTo>
                  <a:lnTo>
                    <a:pt x="3402965" y="459359"/>
                  </a:lnTo>
                  <a:lnTo>
                    <a:pt x="3435870" y="461530"/>
                  </a:lnTo>
                  <a:lnTo>
                    <a:pt x="3468573" y="462445"/>
                  </a:lnTo>
                  <a:lnTo>
                    <a:pt x="3490366" y="482104"/>
                  </a:lnTo>
                  <a:lnTo>
                    <a:pt x="3514458" y="492937"/>
                  </a:lnTo>
                  <a:lnTo>
                    <a:pt x="3540849" y="493674"/>
                  </a:lnTo>
                  <a:lnTo>
                    <a:pt x="3569551" y="484301"/>
                  </a:lnTo>
                  <a:lnTo>
                    <a:pt x="3624148" y="493445"/>
                  </a:lnTo>
                  <a:lnTo>
                    <a:pt x="3679075" y="491147"/>
                  </a:lnTo>
                  <a:lnTo>
                    <a:pt x="3720287" y="488480"/>
                  </a:lnTo>
                  <a:lnTo>
                    <a:pt x="3734028" y="487591"/>
                  </a:lnTo>
                  <a:lnTo>
                    <a:pt x="3788956" y="485305"/>
                  </a:lnTo>
                  <a:lnTo>
                    <a:pt x="3840086" y="491807"/>
                  </a:lnTo>
                  <a:lnTo>
                    <a:pt x="3890975" y="495757"/>
                  </a:lnTo>
                  <a:lnTo>
                    <a:pt x="3941546" y="498436"/>
                  </a:lnTo>
                  <a:lnTo>
                    <a:pt x="3991864" y="497293"/>
                  </a:lnTo>
                  <a:lnTo>
                    <a:pt x="4041813" y="494868"/>
                  </a:lnTo>
                  <a:lnTo>
                    <a:pt x="4091508" y="487349"/>
                  </a:lnTo>
                  <a:lnTo>
                    <a:pt x="4140822" y="477278"/>
                  </a:lnTo>
                  <a:lnTo>
                    <a:pt x="4189831" y="462127"/>
                  </a:lnTo>
                  <a:lnTo>
                    <a:pt x="4238472" y="443153"/>
                  </a:lnTo>
                  <a:lnTo>
                    <a:pt x="4319321" y="458101"/>
                  </a:lnTo>
                  <a:lnTo>
                    <a:pt x="4324464" y="463321"/>
                  </a:lnTo>
                  <a:lnTo>
                    <a:pt x="4335196" y="476326"/>
                  </a:lnTo>
                  <a:lnTo>
                    <a:pt x="4340453" y="477735"/>
                  </a:lnTo>
                  <a:lnTo>
                    <a:pt x="4390479" y="481672"/>
                  </a:lnTo>
                  <a:lnTo>
                    <a:pt x="4439513" y="489381"/>
                  </a:lnTo>
                  <a:lnTo>
                    <a:pt x="4488231" y="499630"/>
                  </a:lnTo>
                  <a:lnTo>
                    <a:pt x="4537430" y="506069"/>
                  </a:lnTo>
                  <a:lnTo>
                    <a:pt x="4591799" y="510120"/>
                  </a:lnTo>
                  <a:lnTo>
                    <a:pt x="4646104" y="511632"/>
                  </a:lnTo>
                  <a:lnTo>
                    <a:pt x="4700359" y="510590"/>
                  </a:lnTo>
                  <a:lnTo>
                    <a:pt x="4916856" y="500087"/>
                  </a:lnTo>
                  <a:lnTo>
                    <a:pt x="4955337" y="492264"/>
                  </a:lnTo>
                  <a:lnTo>
                    <a:pt x="4984229" y="463842"/>
                  </a:lnTo>
                  <a:lnTo>
                    <a:pt x="5002631" y="465620"/>
                  </a:lnTo>
                  <a:lnTo>
                    <a:pt x="5021453" y="469849"/>
                  </a:lnTo>
                  <a:lnTo>
                    <a:pt x="5021859" y="469861"/>
                  </a:lnTo>
                  <a:lnTo>
                    <a:pt x="5055679" y="497586"/>
                  </a:lnTo>
                  <a:lnTo>
                    <a:pt x="5092433" y="506222"/>
                  </a:lnTo>
                  <a:lnTo>
                    <a:pt x="5130050" y="502183"/>
                  </a:lnTo>
                  <a:lnTo>
                    <a:pt x="5195875" y="479869"/>
                  </a:lnTo>
                  <a:lnTo>
                    <a:pt x="5224945" y="471792"/>
                  </a:lnTo>
                  <a:lnTo>
                    <a:pt x="5239270" y="470916"/>
                  </a:lnTo>
                  <a:lnTo>
                    <a:pt x="5253583" y="470039"/>
                  </a:lnTo>
                  <a:lnTo>
                    <a:pt x="5319573" y="471868"/>
                  </a:lnTo>
                  <a:lnTo>
                    <a:pt x="5357050" y="470369"/>
                  </a:lnTo>
                  <a:lnTo>
                    <a:pt x="5394287" y="470154"/>
                  </a:lnTo>
                  <a:lnTo>
                    <a:pt x="5430812" y="478764"/>
                  </a:lnTo>
                  <a:lnTo>
                    <a:pt x="5435930" y="481342"/>
                  </a:lnTo>
                  <a:lnTo>
                    <a:pt x="5436133" y="481355"/>
                  </a:lnTo>
                  <a:lnTo>
                    <a:pt x="5435041" y="472541"/>
                  </a:lnTo>
                  <a:lnTo>
                    <a:pt x="5434000" y="471233"/>
                  </a:lnTo>
                  <a:lnTo>
                    <a:pt x="5430850" y="467334"/>
                  </a:lnTo>
                  <a:lnTo>
                    <a:pt x="5429809" y="466039"/>
                  </a:lnTo>
                  <a:lnTo>
                    <a:pt x="5424754" y="451916"/>
                  </a:lnTo>
                  <a:lnTo>
                    <a:pt x="5426545" y="443077"/>
                  </a:lnTo>
                  <a:lnTo>
                    <a:pt x="5434647" y="435686"/>
                  </a:lnTo>
                  <a:lnTo>
                    <a:pt x="5448312" y="433514"/>
                  </a:lnTo>
                  <a:lnTo>
                    <a:pt x="5465483" y="432727"/>
                  </a:lnTo>
                  <a:lnTo>
                    <a:pt x="5481815" y="434454"/>
                  </a:lnTo>
                  <a:lnTo>
                    <a:pt x="5496445" y="442480"/>
                  </a:lnTo>
                  <a:lnTo>
                    <a:pt x="5508663" y="455523"/>
                  </a:lnTo>
                  <a:lnTo>
                    <a:pt x="5523077" y="473710"/>
                  </a:lnTo>
                  <a:lnTo>
                    <a:pt x="5540781" y="485597"/>
                  </a:lnTo>
                  <a:lnTo>
                    <a:pt x="5540641" y="485597"/>
                  </a:lnTo>
                  <a:lnTo>
                    <a:pt x="5561609" y="490016"/>
                  </a:lnTo>
                  <a:lnTo>
                    <a:pt x="5584926" y="489394"/>
                  </a:lnTo>
                  <a:lnTo>
                    <a:pt x="5601995" y="470814"/>
                  </a:lnTo>
                  <a:lnTo>
                    <a:pt x="5624512" y="466356"/>
                  </a:lnTo>
                  <a:lnTo>
                    <a:pt x="5648477" y="464477"/>
                  </a:lnTo>
                  <a:lnTo>
                    <a:pt x="5669826" y="456184"/>
                  </a:lnTo>
                  <a:lnTo>
                    <a:pt x="5730633" y="461683"/>
                  </a:lnTo>
                  <a:lnTo>
                    <a:pt x="5768327" y="467804"/>
                  </a:lnTo>
                  <a:lnTo>
                    <a:pt x="5804865" y="465010"/>
                  </a:lnTo>
                  <a:lnTo>
                    <a:pt x="5822594" y="460413"/>
                  </a:lnTo>
                  <a:lnTo>
                    <a:pt x="5840323" y="455828"/>
                  </a:lnTo>
                  <a:lnTo>
                    <a:pt x="5868505" y="443903"/>
                  </a:lnTo>
                  <a:lnTo>
                    <a:pt x="5874766" y="441540"/>
                  </a:lnTo>
                  <a:lnTo>
                    <a:pt x="5879668" y="436587"/>
                  </a:lnTo>
                  <a:lnTo>
                    <a:pt x="5882805" y="426516"/>
                  </a:lnTo>
                  <a:lnTo>
                    <a:pt x="5885180" y="416420"/>
                  </a:lnTo>
                  <a:lnTo>
                    <a:pt x="5887974" y="405066"/>
                  </a:lnTo>
                  <a:lnTo>
                    <a:pt x="5890742" y="402602"/>
                  </a:lnTo>
                  <a:lnTo>
                    <a:pt x="5908357" y="394195"/>
                  </a:lnTo>
                  <a:lnTo>
                    <a:pt x="5915850" y="382968"/>
                  </a:lnTo>
                  <a:lnTo>
                    <a:pt x="5918657" y="379234"/>
                  </a:lnTo>
                  <a:lnTo>
                    <a:pt x="5925680" y="361645"/>
                  </a:lnTo>
                  <a:lnTo>
                    <a:pt x="5931624" y="345287"/>
                  </a:lnTo>
                  <a:lnTo>
                    <a:pt x="5936386" y="339064"/>
                  </a:lnTo>
                  <a:lnTo>
                    <a:pt x="5941314" y="331584"/>
                  </a:lnTo>
                  <a:lnTo>
                    <a:pt x="5944971" y="324065"/>
                  </a:lnTo>
                  <a:lnTo>
                    <a:pt x="5945822" y="321538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3491469" y="-226955"/>
            <a:ext cx="11304905" cy="1366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i="0" spc="105" dirty="0">
                <a:latin typeface="Cambria"/>
                <a:cs typeface="Cambria"/>
              </a:rPr>
              <a:t>Personas</a:t>
            </a:r>
            <a:r>
              <a:rPr i="0" spc="15" dirty="0">
                <a:latin typeface="Cambria"/>
                <a:cs typeface="Cambria"/>
              </a:rPr>
              <a:t> </a:t>
            </a:r>
            <a:r>
              <a:rPr i="0" spc="125" dirty="0">
                <a:latin typeface="Cambria"/>
                <a:cs typeface="Cambria"/>
              </a:rPr>
              <a:t>responsables</a:t>
            </a:r>
          </a:p>
        </p:txBody>
      </p:sp>
      <p:sp>
        <p:nvSpPr>
          <p:cNvPr id="22" name="object 22"/>
          <p:cNvSpPr txBox="1"/>
          <p:nvPr/>
        </p:nvSpPr>
        <p:spPr>
          <a:xfrm>
            <a:off x="4652033" y="830319"/>
            <a:ext cx="8983980" cy="1366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800" i="1" spc="135" dirty="0">
                <a:latin typeface="Times New Roman"/>
                <a:cs typeface="Times New Roman"/>
              </a:rPr>
              <a:t>Responsible</a:t>
            </a:r>
            <a:r>
              <a:rPr sz="8800" i="1" spc="-210" dirty="0">
                <a:latin typeface="Times New Roman"/>
                <a:cs typeface="Times New Roman"/>
              </a:rPr>
              <a:t> </a:t>
            </a:r>
            <a:r>
              <a:rPr sz="8800" i="1" spc="90" dirty="0">
                <a:latin typeface="Times New Roman"/>
                <a:cs typeface="Times New Roman"/>
              </a:rPr>
              <a:t>people</a:t>
            </a:r>
            <a:endParaRPr sz="88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97868" y="3919404"/>
            <a:ext cx="6826250" cy="4572000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2065" marR="5080" algn="ctr">
              <a:lnSpc>
                <a:spcPct val="115799"/>
              </a:lnSpc>
              <a:spcBef>
                <a:spcPts val="280"/>
              </a:spcBef>
            </a:pPr>
            <a:r>
              <a:rPr sz="4000" b="1" spc="60" dirty="0">
                <a:latin typeface="Trebuchet MS"/>
                <a:cs typeface="Trebuchet MS"/>
              </a:rPr>
              <a:t>Gloria</a:t>
            </a:r>
            <a:r>
              <a:rPr sz="4000" b="1" spc="-204" dirty="0">
                <a:latin typeface="Trebuchet MS"/>
                <a:cs typeface="Trebuchet MS"/>
              </a:rPr>
              <a:t> </a:t>
            </a:r>
            <a:r>
              <a:rPr sz="4000" b="1" spc="155" dirty="0">
                <a:latin typeface="Trebuchet MS"/>
                <a:cs typeface="Trebuchet MS"/>
              </a:rPr>
              <a:t>Castaño</a:t>
            </a:r>
            <a:r>
              <a:rPr sz="4000" b="1" spc="-200" dirty="0">
                <a:latin typeface="Trebuchet MS"/>
                <a:cs typeface="Trebuchet MS"/>
              </a:rPr>
              <a:t> </a:t>
            </a:r>
            <a:r>
              <a:rPr sz="4000" b="1" spc="95" dirty="0">
                <a:latin typeface="Trebuchet MS"/>
                <a:cs typeface="Trebuchet MS"/>
              </a:rPr>
              <a:t>Collado </a:t>
            </a:r>
            <a:r>
              <a:rPr sz="3300" dirty="0">
                <a:latin typeface="Trebuchet MS"/>
                <a:cs typeface="Trebuchet MS"/>
              </a:rPr>
              <a:t>Vicedecana</a:t>
            </a:r>
            <a:r>
              <a:rPr sz="3300" spc="-55" dirty="0">
                <a:latin typeface="Trebuchet MS"/>
                <a:cs typeface="Trebuchet MS"/>
              </a:rPr>
              <a:t> </a:t>
            </a:r>
            <a:r>
              <a:rPr sz="3300" dirty="0">
                <a:latin typeface="Trebuchet MS"/>
                <a:cs typeface="Trebuchet MS"/>
              </a:rPr>
              <a:t>de</a:t>
            </a:r>
            <a:r>
              <a:rPr sz="3300" spc="-50" dirty="0">
                <a:latin typeface="Trebuchet MS"/>
                <a:cs typeface="Trebuchet MS"/>
              </a:rPr>
              <a:t> Relaciones </a:t>
            </a:r>
            <a:r>
              <a:rPr sz="3300" spc="-120" dirty="0">
                <a:latin typeface="Trebuchet MS"/>
                <a:cs typeface="Trebuchet MS"/>
              </a:rPr>
              <a:t>Exteriores, </a:t>
            </a:r>
            <a:r>
              <a:rPr sz="3300" dirty="0">
                <a:latin typeface="Trebuchet MS"/>
                <a:cs typeface="Trebuchet MS"/>
              </a:rPr>
              <a:t>Coordinadora</a:t>
            </a:r>
            <a:r>
              <a:rPr sz="3300" spc="-140" dirty="0">
                <a:latin typeface="Trebuchet MS"/>
                <a:cs typeface="Trebuchet MS"/>
              </a:rPr>
              <a:t> </a:t>
            </a:r>
            <a:r>
              <a:rPr sz="3300" spc="-70" dirty="0">
                <a:latin typeface="Trebuchet MS"/>
                <a:cs typeface="Trebuchet MS"/>
              </a:rPr>
              <a:t>Erasmus</a:t>
            </a:r>
            <a:r>
              <a:rPr sz="3300" spc="-120" dirty="0">
                <a:latin typeface="Trebuchet MS"/>
                <a:cs typeface="Trebuchet MS"/>
              </a:rPr>
              <a:t> </a:t>
            </a:r>
            <a:r>
              <a:rPr sz="3300" spc="-235" dirty="0">
                <a:latin typeface="Trebuchet MS"/>
                <a:cs typeface="Trebuchet MS"/>
              </a:rPr>
              <a:t>y</a:t>
            </a:r>
            <a:r>
              <a:rPr sz="3300" spc="-105" dirty="0">
                <a:latin typeface="Trebuchet MS"/>
                <a:cs typeface="Trebuchet MS"/>
              </a:rPr>
              <a:t> </a:t>
            </a:r>
            <a:r>
              <a:rPr sz="3300" spc="70" dirty="0">
                <a:latin typeface="Trebuchet MS"/>
                <a:cs typeface="Trebuchet MS"/>
              </a:rPr>
              <a:t>SICUE</a:t>
            </a:r>
            <a:endParaRPr sz="33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615"/>
              </a:spcBef>
            </a:pPr>
            <a:r>
              <a:rPr sz="3300" i="1" dirty="0">
                <a:latin typeface="Trebuchet MS"/>
                <a:cs typeface="Trebuchet MS"/>
              </a:rPr>
              <a:t>Vice-Dean</a:t>
            </a:r>
            <a:r>
              <a:rPr sz="3300" i="1" spc="35" dirty="0">
                <a:latin typeface="Trebuchet MS"/>
                <a:cs typeface="Trebuchet MS"/>
              </a:rPr>
              <a:t> </a:t>
            </a:r>
            <a:r>
              <a:rPr sz="3300" i="1" spc="-185" dirty="0">
                <a:latin typeface="Trebuchet MS"/>
                <a:cs typeface="Trebuchet MS"/>
              </a:rPr>
              <a:t>for</a:t>
            </a:r>
            <a:r>
              <a:rPr sz="3300" i="1" spc="35" dirty="0">
                <a:latin typeface="Trebuchet MS"/>
                <a:cs typeface="Trebuchet MS"/>
              </a:rPr>
              <a:t> </a:t>
            </a:r>
            <a:r>
              <a:rPr sz="3300" i="1" spc="-150" dirty="0">
                <a:latin typeface="Trebuchet MS"/>
                <a:cs typeface="Trebuchet MS"/>
              </a:rPr>
              <a:t>International</a:t>
            </a:r>
            <a:r>
              <a:rPr sz="3300" i="1" spc="35" dirty="0">
                <a:latin typeface="Trebuchet MS"/>
                <a:cs typeface="Trebuchet MS"/>
              </a:rPr>
              <a:t> </a:t>
            </a:r>
            <a:r>
              <a:rPr sz="3300" i="1" spc="-35" dirty="0">
                <a:latin typeface="Trebuchet MS"/>
                <a:cs typeface="Trebuchet MS"/>
              </a:rPr>
              <a:t>Affairs,</a:t>
            </a:r>
            <a:endParaRPr sz="33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615"/>
              </a:spcBef>
            </a:pPr>
            <a:r>
              <a:rPr sz="3300" b="1" i="1" spc="-10" dirty="0">
                <a:latin typeface="Trebuchet MS"/>
                <a:cs typeface="Trebuchet MS"/>
              </a:rPr>
              <a:t>Erasmus</a:t>
            </a:r>
            <a:r>
              <a:rPr sz="3300" b="1" i="1" spc="-190" dirty="0">
                <a:latin typeface="Trebuchet MS"/>
                <a:cs typeface="Trebuchet MS"/>
              </a:rPr>
              <a:t> </a:t>
            </a:r>
            <a:r>
              <a:rPr sz="3300" b="1" i="1" spc="-145" dirty="0">
                <a:latin typeface="Trebuchet MS"/>
                <a:cs typeface="Trebuchet MS"/>
              </a:rPr>
              <a:t>&amp;</a:t>
            </a:r>
            <a:r>
              <a:rPr sz="3300" b="1" i="1" spc="-170" dirty="0">
                <a:latin typeface="Trebuchet MS"/>
                <a:cs typeface="Trebuchet MS"/>
              </a:rPr>
              <a:t> </a:t>
            </a:r>
            <a:r>
              <a:rPr sz="3300" b="1" i="1" spc="95" dirty="0">
                <a:latin typeface="Trebuchet MS"/>
                <a:cs typeface="Trebuchet MS"/>
              </a:rPr>
              <a:t>SICUE</a:t>
            </a:r>
            <a:r>
              <a:rPr sz="3300" b="1" i="1" spc="-180" dirty="0">
                <a:latin typeface="Trebuchet MS"/>
                <a:cs typeface="Trebuchet MS"/>
              </a:rPr>
              <a:t> </a:t>
            </a:r>
            <a:r>
              <a:rPr sz="3300" b="1" i="1" spc="-10" dirty="0">
                <a:latin typeface="Trebuchet MS"/>
                <a:cs typeface="Trebuchet MS"/>
              </a:rPr>
              <a:t>Coordinator</a:t>
            </a:r>
            <a:endParaRPr sz="3300">
              <a:latin typeface="Trebuchet MS"/>
              <a:cs typeface="Trebuchet MS"/>
            </a:endParaRPr>
          </a:p>
          <a:p>
            <a:pPr marL="264795" algn="ctr">
              <a:lnSpc>
                <a:spcPct val="100000"/>
              </a:lnSpc>
              <a:spcBef>
                <a:spcPts val="1814"/>
              </a:spcBef>
            </a:pPr>
            <a:r>
              <a:rPr sz="3700" spc="-105" dirty="0">
                <a:latin typeface="Trebuchet MS"/>
                <a:cs typeface="Trebuchet MS"/>
                <a:hlinkClick r:id="rId6"/>
              </a:rPr>
              <a:t>vdrreepsi@ucm.es</a:t>
            </a:r>
            <a:endParaRPr sz="3700">
              <a:latin typeface="Trebuchet MS"/>
              <a:cs typeface="Trebuchet MS"/>
            </a:endParaRPr>
          </a:p>
          <a:p>
            <a:pPr marL="265430" algn="ctr">
              <a:lnSpc>
                <a:spcPct val="100000"/>
              </a:lnSpc>
              <a:spcBef>
                <a:spcPts val="1260"/>
              </a:spcBef>
            </a:pPr>
            <a:r>
              <a:rPr sz="3400" spc="-75" dirty="0">
                <a:latin typeface="Trebuchet MS"/>
                <a:cs typeface="Trebuchet MS"/>
              </a:rPr>
              <a:t>(+34)</a:t>
            </a:r>
            <a:r>
              <a:rPr sz="3400" spc="-145" dirty="0">
                <a:latin typeface="Trebuchet MS"/>
                <a:cs typeface="Trebuchet MS"/>
              </a:rPr>
              <a:t> </a:t>
            </a:r>
            <a:r>
              <a:rPr sz="3400" spc="-445" dirty="0">
                <a:latin typeface="Trebuchet MS"/>
                <a:cs typeface="Trebuchet MS"/>
              </a:rPr>
              <a:t>91</a:t>
            </a:r>
            <a:r>
              <a:rPr sz="3400" spc="-110" dirty="0">
                <a:latin typeface="Trebuchet MS"/>
                <a:cs typeface="Trebuchet MS"/>
              </a:rPr>
              <a:t> </a:t>
            </a:r>
            <a:r>
              <a:rPr sz="3400" spc="55" dirty="0">
                <a:latin typeface="Trebuchet MS"/>
                <a:cs typeface="Trebuchet MS"/>
              </a:rPr>
              <a:t>394</a:t>
            </a:r>
            <a:r>
              <a:rPr sz="3400" spc="-130" dirty="0">
                <a:latin typeface="Trebuchet MS"/>
                <a:cs typeface="Trebuchet MS"/>
              </a:rPr>
              <a:t> </a:t>
            </a:r>
            <a:r>
              <a:rPr sz="3400" spc="-20" dirty="0">
                <a:latin typeface="Trebuchet MS"/>
                <a:cs typeface="Trebuchet MS"/>
              </a:rPr>
              <a:t>3188</a:t>
            </a:r>
            <a:endParaRPr sz="3400">
              <a:latin typeface="Trebuchet MS"/>
              <a:cs typeface="Trebuchet MS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1031422" y="5914853"/>
            <a:ext cx="6807834" cy="614045"/>
            <a:chOff x="11031422" y="5914853"/>
            <a:chExt cx="6807834" cy="614045"/>
          </a:xfrm>
        </p:grpSpPr>
        <p:sp>
          <p:nvSpPr>
            <p:cNvPr id="25" name="object 25"/>
            <p:cNvSpPr/>
            <p:nvPr/>
          </p:nvSpPr>
          <p:spPr>
            <a:xfrm>
              <a:off x="11031411" y="5914859"/>
              <a:ext cx="6807834" cy="614045"/>
            </a:xfrm>
            <a:custGeom>
              <a:avLst/>
              <a:gdLst/>
              <a:ahLst/>
              <a:cxnLst/>
              <a:rect l="l" t="t" r="r" b="b"/>
              <a:pathLst>
                <a:path w="6807834" h="614045">
                  <a:moveTo>
                    <a:pt x="3384143" y="554012"/>
                  </a:moveTo>
                  <a:lnTo>
                    <a:pt x="3343960" y="519417"/>
                  </a:lnTo>
                  <a:lnTo>
                    <a:pt x="3302927" y="498767"/>
                  </a:lnTo>
                  <a:lnTo>
                    <a:pt x="3259556" y="493153"/>
                  </a:lnTo>
                  <a:lnTo>
                    <a:pt x="3212325" y="503694"/>
                  </a:lnTo>
                  <a:lnTo>
                    <a:pt x="3176422" y="514502"/>
                  </a:lnTo>
                  <a:lnTo>
                    <a:pt x="3139719" y="519607"/>
                  </a:lnTo>
                  <a:lnTo>
                    <a:pt x="3102368" y="519163"/>
                  </a:lnTo>
                  <a:lnTo>
                    <a:pt x="3064497" y="513308"/>
                  </a:lnTo>
                  <a:lnTo>
                    <a:pt x="3048012" y="511390"/>
                  </a:lnTo>
                  <a:lnTo>
                    <a:pt x="3031020" y="511200"/>
                  </a:lnTo>
                  <a:lnTo>
                    <a:pt x="3013697" y="512152"/>
                  </a:lnTo>
                  <a:lnTo>
                    <a:pt x="2996196" y="513689"/>
                  </a:lnTo>
                  <a:lnTo>
                    <a:pt x="2991548" y="513499"/>
                  </a:lnTo>
                  <a:lnTo>
                    <a:pt x="2983369" y="524040"/>
                  </a:lnTo>
                  <a:lnTo>
                    <a:pt x="2982938" y="534885"/>
                  </a:lnTo>
                  <a:lnTo>
                    <a:pt x="2988767" y="544423"/>
                  </a:lnTo>
                  <a:lnTo>
                    <a:pt x="3050413" y="560082"/>
                  </a:lnTo>
                  <a:lnTo>
                    <a:pt x="3107461" y="564692"/>
                  </a:lnTo>
                  <a:lnTo>
                    <a:pt x="3160407" y="566483"/>
                  </a:lnTo>
                  <a:lnTo>
                    <a:pt x="3213862" y="564857"/>
                  </a:lnTo>
                  <a:lnTo>
                    <a:pt x="3268510" y="561289"/>
                  </a:lnTo>
                  <a:lnTo>
                    <a:pt x="3325037" y="557187"/>
                  </a:lnTo>
                  <a:lnTo>
                    <a:pt x="3384143" y="554012"/>
                  </a:lnTo>
                  <a:close/>
                </a:path>
                <a:path w="6807834" h="614045">
                  <a:moveTo>
                    <a:pt x="6807340" y="412419"/>
                  </a:moveTo>
                  <a:lnTo>
                    <a:pt x="6798919" y="398106"/>
                  </a:lnTo>
                  <a:lnTo>
                    <a:pt x="6793547" y="383908"/>
                  </a:lnTo>
                  <a:lnTo>
                    <a:pt x="6791414" y="368579"/>
                  </a:lnTo>
                  <a:lnTo>
                    <a:pt x="6791617" y="366039"/>
                  </a:lnTo>
                  <a:lnTo>
                    <a:pt x="6792722" y="350837"/>
                  </a:lnTo>
                  <a:lnTo>
                    <a:pt x="6797700" y="302729"/>
                  </a:lnTo>
                  <a:lnTo>
                    <a:pt x="6800139" y="250723"/>
                  </a:lnTo>
                  <a:lnTo>
                    <a:pt x="6800685" y="206260"/>
                  </a:lnTo>
                  <a:lnTo>
                    <a:pt x="6800659" y="204978"/>
                  </a:lnTo>
                  <a:lnTo>
                    <a:pt x="6800659" y="203708"/>
                  </a:lnTo>
                  <a:lnTo>
                    <a:pt x="6800431" y="157949"/>
                  </a:lnTo>
                  <a:lnTo>
                    <a:pt x="6795643" y="117081"/>
                  </a:lnTo>
                  <a:lnTo>
                    <a:pt x="6775437" y="74333"/>
                  </a:lnTo>
                  <a:lnTo>
                    <a:pt x="6741287" y="53898"/>
                  </a:lnTo>
                  <a:lnTo>
                    <a:pt x="6690119" y="44234"/>
                  </a:lnTo>
                  <a:lnTo>
                    <a:pt x="6650025" y="42633"/>
                  </a:lnTo>
                  <a:lnTo>
                    <a:pt x="6630149" y="43116"/>
                  </a:lnTo>
                  <a:lnTo>
                    <a:pt x="6570942" y="54724"/>
                  </a:lnTo>
                  <a:lnTo>
                    <a:pt x="6531013" y="59486"/>
                  </a:lnTo>
                  <a:lnTo>
                    <a:pt x="6450330" y="63893"/>
                  </a:lnTo>
                  <a:lnTo>
                    <a:pt x="6242228" y="67030"/>
                  </a:lnTo>
                  <a:lnTo>
                    <a:pt x="6190119" y="70027"/>
                  </a:lnTo>
                  <a:lnTo>
                    <a:pt x="6086919" y="78625"/>
                  </a:lnTo>
                  <a:lnTo>
                    <a:pt x="6035878" y="81661"/>
                  </a:lnTo>
                  <a:lnTo>
                    <a:pt x="5984887" y="82169"/>
                  </a:lnTo>
                  <a:lnTo>
                    <a:pt x="5882856" y="80657"/>
                  </a:lnTo>
                  <a:lnTo>
                    <a:pt x="5678602" y="72491"/>
                  </a:lnTo>
                  <a:lnTo>
                    <a:pt x="5627535" y="69176"/>
                  </a:lnTo>
                  <a:lnTo>
                    <a:pt x="5317058" y="56781"/>
                  </a:lnTo>
                  <a:lnTo>
                    <a:pt x="5213147" y="51358"/>
                  </a:lnTo>
                  <a:lnTo>
                    <a:pt x="4960582" y="41287"/>
                  </a:lnTo>
                  <a:lnTo>
                    <a:pt x="4960582" y="539991"/>
                  </a:lnTo>
                  <a:lnTo>
                    <a:pt x="4958753" y="540715"/>
                  </a:lnTo>
                  <a:lnTo>
                    <a:pt x="4954879" y="541832"/>
                  </a:lnTo>
                  <a:lnTo>
                    <a:pt x="4960582" y="539991"/>
                  </a:lnTo>
                  <a:lnTo>
                    <a:pt x="4960582" y="41287"/>
                  </a:lnTo>
                  <a:lnTo>
                    <a:pt x="4953241" y="40982"/>
                  </a:lnTo>
                  <a:lnTo>
                    <a:pt x="4746739" y="39090"/>
                  </a:lnTo>
                  <a:lnTo>
                    <a:pt x="4596714" y="40728"/>
                  </a:lnTo>
                  <a:lnTo>
                    <a:pt x="4546816" y="40005"/>
                  </a:lnTo>
                  <a:lnTo>
                    <a:pt x="4496816" y="41821"/>
                  </a:lnTo>
                  <a:lnTo>
                    <a:pt x="4293971" y="40081"/>
                  </a:lnTo>
                  <a:lnTo>
                    <a:pt x="4148632" y="34290"/>
                  </a:lnTo>
                  <a:lnTo>
                    <a:pt x="4148632" y="363435"/>
                  </a:lnTo>
                  <a:lnTo>
                    <a:pt x="4143654" y="372173"/>
                  </a:lnTo>
                  <a:lnTo>
                    <a:pt x="4139234" y="378345"/>
                  </a:lnTo>
                  <a:lnTo>
                    <a:pt x="4146905" y="365950"/>
                  </a:lnTo>
                  <a:lnTo>
                    <a:pt x="4148632" y="363435"/>
                  </a:lnTo>
                  <a:lnTo>
                    <a:pt x="4148632" y="34290"/>
                  </a:lnTo>
                  <a:lnTo>
                    <a:pt x="4030548" y="29565"/>
                  </a:lnTo>
                  <a:lnTo>
                    <a:pt x="3977805" y="28727"/>
                  </a:lnTo>
                  <a:lnTo>
                    <a:pt x="3821290" y="22479"/>
                  </a:lnTo>
                  <a:lnTo>
                    <a:pt x="3667607" y="17614"/>
                  </a:lnTo>
                  <a:lnTo>
                    <a:pt x="3616299" y="16840"/>
                  </a:lnTo>
                  <a:lnTo>
                    <a:pt x="3565042" y="14795"/>
                  </a:lnTo>
                  <a:lnTo>
                    <a:pt x="3513709" y="14020"/>
                  </a:lnTo>
                  <a:lnTo>
                    <a:pt x="3462439" y="11963"/>
                  </a:lnTo>
                  <a:lnTo>
                    <a:pt x="3154515" y="9842"/>
                  </a:lnTo>
                  <a:lnTo>
                    <a:pt x="3002711" y="12674"/>
                  </a:lnTo>
                  <a:lnTo>
                    <a:pt x="2904363" y="12573"/>
                  </a:lnTo>
                  <a:lnTo>
                    <a:pt x="2855264" y="10604"/>
                  </a:lnTo>
                  <a:lnTo>
                    <a:pt x="2806103" y="9918"/>
                  </a:lnTo>
                  <a:lnTo>
                    <a:pt x="2707906" y="5994"/>
                  </a:lnTo>
                  <a:lnTo>
                    <a:pt x="2658757" y="5308"/>
                  </a:lnTo>
                  <a:lnTo>
                    <a:pt x="2560548" y="1384"/>
                  </a:lnTo>
                  <a:lnTo>
                    <a:pt x="2462250" y="0"/>
                  </a:lnTo>
                  <a:lnTo>
                    <a:pt x="2265286" y="6121"/>
                  </a:lnTo>
                  <a:lnTo>
                    <a:pt x="2224646" y="9575"/>
                  </a:lnTo>
                  <a:lnTo>
                    <a:pt x="2184247" y="14325"/>
                  </a:lnTo>
                  <a:lnTo>
                    <a:pt x="2103475" y="16179"/>
                  </a:lnTo>
                  <a:lnTo>
                    <a:pt x="2053310" y="14173"/>
                  </a:lnTo>
                  <a:lnTo>
                    <a:pt x="2003056" y="13436"/>
                  </a:lnTo>
                  <a:lnTo>
                    <a:pt x="1952828" y="11442"/>
                  </a:lnTo>
                  <a:lnTo>
                    <a:pt x="1902510" y="10693"/>
                  </a:lnTo>
                  <a:lnTo>
                    <a:pt x="1887042" y="10083"/>
                  </a:lnTo>
                  <a:lnTo>
                    <a:pt x="1887042" y="461289"/>
                  </a:lnTo>
                  <a:lnTo>
                    <a:pt x="1881682" y="496658"/>
                  </a:lnTo>
                  <a:lnTo>
                    <a:pt x="1870519" y="520369"/>
                  </a:lnTo>
                  <a:lnTo>
                    <a:pt x="1852561" y="532358"/>
                  </a:lnTo>
                  <a:lnTo>
                    <a:pt x="1826768" y="532599"/>
                  </a:lnTo>
                  <a:lnTo>
                    <a:pt x="1815973" y="530898"/>
                  </a:lnTo>
                  <a:lnTo>
                    <a:pt x="1805330" y="525386"/>
                  </a:lnTo>
                  <a:lnTo>
                    <a:pt x="1795907" y="518655"/>
                  </a:lnTo>
                  <a:lnTo>
                    <a:pt x="1788845" y="510755"/>
                  </a:lnTo>
                  <a:lnTo>
                    <a:pt x="1786369" y="501751"/>
                  </a:lnTo>
                  <a:lnTo>
                    <a:pt x="1786750" y="490334"/>
                  </a:lnTo>
                  <a:lnTo>
                    <a:pt x="1788591" y="478967"/>
                  </a:lnTo>
                  <a:lnTo>
                    <a:pt x="1790573" y="467601"/>
                  </a:lnTo>
                  <a:lnTo>
                    <a:pt x="1839188" y="469544"/>
                  </a:lnTo>
                  <a:lnTo>
                    <a:pt x="1863229" y="467969"/>
                  </a:lnTo>
                  <a:lnTo>
                    <a:pt x="1887042" y="461289"/>
                  </a:lnTo>
                  <a:lnTo>
                    <a:pt x="1887042" y="10083"/>
                  </a:lnTo>
                  <a:lnTo>
                    <a:pt x="1852231" y="8686"/>
                  </a:lnTo>
                  <a:lnTo>
                    <a:pt x="1701114" y="7747"/>
                  </a:lnTo>
                  <a:lnTo>
                    <a:pt x="1650720" y="8267"/>
                  </a:lnTo>
                  <a:lnTo>
                    <a:pt x="1600390" y="7531"/>
                  </a:lnTo>
                  <a:lnTo>
                    <a:pt x="1449222" y="12941"/>
                  </a:lnTo>
                  <a:lnTo>
                    <a:pt x="1346492" y="17729"/>
                  </a:lnTo>
                  <a:lnTo>
                    <a:pt x="1294028" y="19456"/>
                  </a:lnTo>
                  <a:lnTo>
                    <a:pt x="1241602" y="18630"/>
                  </a:lnTo>
                  <a:lnTo>
                    <a:pt x="1031570" y="20408"/>
                  </a:lnTo>
                  <a:lnTo>
                    <a:pt x="979055" y="23406"/>
                  </a:lnTo>
                  <a:lnTo>
                    <a:pt x="827709" y="36423"/>
                  </a:lnTo>
                  <a:lnTo>
                    <a:pt x="580390" y="49428"/>
                  </a:lnTo>
                  <a:lnTo>
                    <a:pt x="382625" y="56781"/>
                  </a:lnTo>
                  <a:lnTo>
                    <a:pt x="333184" y="59893"/>
                  </a:lnTo>
                  <a:lnTo>
                    <a:pt x="283870" y="60464"/>
                  </a:lnTo>
                  <a:lnTo>
                    <a:pt x="234505" y="63576"/>
                  </a:lnTo>
                  <a:lnTo>
                    <a:pt x="182486" y="67856"/>
                  </a:lnTo>
                  <a:lnTo>
                    <a:pt x="131292" y="73444"/>
                  </a:lnTo>
                  <a:lnTo>
                    <a:pt x="80467" y="84124"/>
                  </a:lnTo>
                  <a:lnTo>
                    <a:pt x="29895" y="96088"/>
                  </a:lnTo>
                  <a:lnTo>
                    <a:pt x="5092" y="126873"/>
                  </a:lnTo>
                  <a:lnTo>
                    <a:pt x="0" y="154622"/>
                  </a:lnTo>
                  <a:lnTo>
                    <a:pt x="4305" y="163690"/>
                  </a:lnTo>
                  <a:lnTo>
                    <a:pt x="12814" y="169125"/>
                  </a:lnTo>
                  <a:lnTo>
                    <a:pt x="23698" y="173367"/>
                  </a:lnTo>
                  <a:lnTo>
                    <a:pt x="42570" y="180479"/>
                  </a:lnTo>
                  <a:lnTo>
                    <a:pt x="61112" y="188849"/>
                  </a:lnTo>
                  <a:lnTo>
                    <a:pt x="77216" y="199656"/>
                  </a:lnTo>
                  <a:lnTo>
                    <a:pt x="88658" y="217906"/>
                  </a:lnTo>
                  <a:lnTo>
                    <a:pt x="91478" y="242163"/>
                  </a:lnTo>
                  <a:lnTo>
                    <a:pt x="81127" y="260819"/>
                  </a:lnTo>
                  <a:lnTo>
                    <a:pt x="64541" y="275412"/>
                  </a:lnTo>
                  <a:lnTo>
                    <a:pt x="48425" y="292557"/>
                  </a:lnTo>
                  <a:lnTo>
                    <a:pt x="42113" y="307555"/>
                  </a:lnTo>
                  <a:lnTo>
                    <a:pt x="44500" y="322910"/>
                  </a:lnTo>
                  <a:lnTo>
                    <a:pt x="54559" y="336016"/>
                  </a:lnTo>
                  <a:lnTo>
                    <a:pt x="71297" y="341769"/>
                  </a:lnTo>
                  <a:lnTo>
                    <a:pt x="88265" y="343725"/>
                  </a:lnTo>
                  <a:lnTo>
                    <a:pt x="103886" y="346887"/>
                  </a:lnTo>
                  <a:lnTo>
                    <a:pt x="117259" y="355041"/>
                  </a:lnTo>
                  <a:lnTo>
                    <a:pt x="127520" y="371983"/>
                  </a:lnTo>
                  <a:lnTo>
                    <a:pt x="130835" y="386092"/>
                  </a:lnTo>
                  <a:lnTo>
                    <a:pt x="130695" y="387362"/>
                  </a:lnTo>
                  <a:lnTo>
                    <a:pt x="130556" y="388620"/>
                  </a:lnTo>
                  <a:lnTo>
                    <a:pt x="130429" y="389890"/>
                  </a:lnTo>
                  <a:lnTo>
                    <a:pt x="130289" y="391147"/>
                  </a:lnTo>
                  <a:lnTo>
                    <a:pt x="130098" y="393687"/>
                  </a:lnTo>
                  <a:lnTo>
                    <a:pt x="129959" y="394957"/>
                  </a:lnTo>
                  <a:lnTo>
                    <a:pt x="129832" y="396214"/>
                  </a:lnTo>
                  <a:lnTo>
                    <a:pt x="129692" y="397484"/>
                  </a:lnTo>
                  <a:lnTo>
                    <a:pt x="129552" y="398754"/>
                  </a:lnTo>
                  <a:lnTo>
                    <a:pt x="122237" y="426415"/>
                  </a:lnTo>
                  <a:lnTo>
                    <a:pt x="122999" y="464578"/>
                  </a:lnTo>
                  <a:lnTo>
                    <a:pt x="137706" y="495668"/>
                  </a:lnTo>
                  <a:lnTo>
                    <a:pt x="162763" y="515734"/>
                  </a:lnTo>
                  <a:lnTo>
                    <a:pt x="194627" y="518287"/>
                  </a:lnTo>
                  <a:lnTo>
                    <a:pt x="288810" y="501700"/>
                  </a:lnTo>
                  <a:lnTo>
                    <a:pt x="383133" y="490220"/>
                  </a:lnTo>
                  <a:lnTo>
                    <a:pt x="430263" y="483209"/>
                  </a:lnTo>
                  <a:lnTo>
                    <a:pt x="477367" y="472376"/>
                  </a:lnTo>
                  <a:lnTo>
                    <a:pt x="623608" y="431190"/>
                  </a:lnTo>
                  <a:lnTo>
                    <a:pt x="673531" y="420471"/>
                  </a:lnTo>
                  <a:lnTo>
                    <a:pt x="724776" y="417436"/>
                  </a:lnTo>
                  <a:lnTo>
                    <a:pt x="828713" y="413956"/>
                  </a:lnTo>
                  <a:lnTo>
                    <a:pt x="880275" y="409651"/>
                  </a:lnTo>
                  <a:lnTo>
                    <a:pt x="931887" y="400278"/>
                  </a:lnTo>
                  <a:lnTo>
                    <a:pt x="951738" y="398526"/>
                  </a:lnTo>
                  <a:lnTo>
                    <a:pt x="972667" y="399364"/>
                  </a:lnTo>
                  <a:lnTo>
                    <a:pt x="992949" y="401447"/>
                  </a:lnTo>
                  <a:lnTo>
                    <a:pt x="1046099" y="426440"/>
                  </a:lnTo>
                  <a:lnTo>
                    <a:pt x="1082090" y="432968"/>
                  </a:lnTo>
                  <a:lnTo>
                    <a:pt x="1118577" y="434428"/>
                  </a:lnTo>
                  <a:lnTo>
                    <a:pt x="1155661" y="432092"/>
                  </a:lnTo>
                  <a:lnTo>
                    <a:pt x="1212507" y="431812"/>
                  </a:lnTo>
                  <a:lnTo>
                    <a:pt x="1295755" y="435140"/>
                  </a:lnTo>
                  <a:lnTo>
                    <a:pt x="1320838" y="434873"/>
                  </a:lnTo>
                  <a:lnTo>
                    <a:pt x="1346022" y="432066"/>
                  </a:lnTo>
                  <a:lnTo>
                    <a:pt x="1419275" y="417195"/>
                  </a:lnTo>
                  <a:lnTo>
                    <a:pt x="1467459" y="416572"/>
                  </a:lnTo>
                  <a:lnTo>
                    <a:pt x="1515287" y="424840"/>
                  </a:lnTo>
                  <a:lnTo>
                    <a:pt x="1561846" y="443217"/>
                  </a:lnTo>
                  <a:lnTo>
                    <a:pt x="1551825" y="478409"/>
                  </a:lnTo>
                  <a:lnTo>
                    <a:pt x="1532483" y="503059"/>
                  </a:lnTo>
                  <a:lnTo>
                    <a:pt x="1504442" y="519734"/>
                  </a:lnTo>
                  <a:lnTo>
                    <a:pt x="1468475" y="527189"/>
                  </a:lnTo>
                  <a:lnTo>
                    <a:pt x="1364145" y="535736"/>
                  </a:lnTo>
                  <a:lnTo>
                    <a:pt x="1356106" y="537959"/>
                  </a:lnTo>
                  <a:lnTo>
                    <a:pt x="1349171" y="541502"/>
                  </a:lnTo>
                  <a:lnTo>
                    <a:pt x="1344409" y="548932"/>
                  </a:lnTo>
                  <a:lnTo>
                    <a:pt x="1343088" y="557784"/>
                  </a:lnTo>
                  <a:lnTo>
                    <a:pt x="1342936" y="561581"/>
                  </a:lnTo>
                  <a:lnTo>
                    <a:pt x="1355077" y="568426"/>
                  </a:lnTo>
                  <a:lnTo>
                    <a:pt x="1361376" y="566140"/>
                  </a:lnTo>
                  <a:lnTo>
                    <a:pt x="1415707" y="559409"/>
                  </a:lnTo>
                  <a:lnTo>
                    <a:pt x="1470596" y="556514"/>
                  </a:lnTo>
                  <a:lnTo>
                    <a:pt x="1631950" y="559142"/>
                  </a:lnTo>
                  <a:lnTo>
                    <a:pt x="1735543" y="556920"/>
                  </a:lnTo>
                  <a:lnTo>
                    <a:pt x="1841728" y="550989"/>
                  </a:lnTo>
                  <a:lnTo>
                    <a:pt x="1896084" y="550621"/>
                  </a:lnTo>
                  <a:lnTo>
                    <a:pt x="1950681" y="551535"/>
                  </a:lnTo>
                  <a:lnTo>
                    <a:pt x="2020290" y="554316"/>
                  </a:lnTo>
                  <a:lnTo>
                    <a:pt x="2035848" y="553656"/>
                  </a:lnTo>
                  <a:lnTo>
                    <a:pt x="2053183" y="551815"/>
                  </a:lnTo>
                  <a:lnTo>
                    <a:pt x="2072792" y="551319"/>
                  </a:lnTo>
                  <a:lnTo>
                    <a:pt x="2070925" y="542353"/>
                  </a:lnTo>
                  <a:lnTo>
                    <a:pt x="2067560" y="524421"/>
                  </a:lnTo>
                  <a:lnTo>
                    <a:pt x="2066353" y="498957"/>
                  </a:lnTo>
                  <a:lnTo>
                    <a:pt x="2069782" y="473671"/>
                  </a:lnTo>
                  <a:lnTo>
                    <a:pt x="2071522" y="468655"/>
                  </a:lnTo>
                  <a:lnTo>
                    <a:pt x="2078342" y="451129"/>
                  </a:lnTo>
                  <a:lnTo>
                    <a:pt x="2430665" y="485533"/>
                  </a:lnTo>
                  <a:lnTo>
                    <a:pt x="2531783" y="498475"/>
                  </a:lnTo>
                  <a:lnTo>
                    <a:pt x="2582037" y="508101"/>
                  </a:lnTo>
                  <a:lnTo>
                    <a:pt x="2611958" y="510565"/>
                  </a:lnTo>
                  <a:lnTo>
                    <a:pt x="2639466" y="507860"/>
                  </a:lnTo>
                  <a:lnTo>
                    <a:pt x="2661729" y="490943"/>
                  </a:lnTo>
                  <a:lnTo>
                    <a:pt x="2670048" y="474751"/>
                  </a:lnTo>
                  <a:lnTo>
                    <a:pt x="2674632" y="464769"/>
                  </a:lnTo>
                  <a:lnTo>
                    <a:pt x="2675382" y="463537"/>
                  </a:lnTo>
                  <a:lnTo>
                    <a:pt x="2697188" y="427545"/>
                  </a:lnTo>
                  <a:lnTo>
                    <a:pt x="2737840" y="415188"/>
                  </a:lnTo>
                  <a:lnTo>
                    <a:pt x="2786278" y="410768"/>
                  </a:lnTo>
                  <a:lnTo>
                    <a:pt x="2834335" y="410146"/>
                  </a:lnTo>
                  <a:lnTo>
                    <a:pt x="2882176" y="413321"/>
                  </a:lnTo>
                  <a:lnTo>
                    <a:pt x="2930042" y="417779"/>
                  </a:lnTo>
                  <a:lnTo>
                    <a:pt x="3009531" y="433654"/>
                  </a:lnTo>
                  <a:lnTo>
                    <a:pt x="3041535" y="437476"/>
                  </a:lnTo>
                  <a:lnTo>
                    <a:pt x="3073057" y="438734"/>
                  </a:lnTo>
                  <a:lnTo>
                    <a:pt x="3103283" y="436130"/>
                  </a:lnTo>
                  <a:lnTo>
                    <a:pt x="3150997" y="427863"/>
                  </a:lnTo>
                  <a:lnTo>
                    <a:pt x="3198660" y="427228"/>
                  </a:lnTo>
                  <a:lnTo>
                    <a:pt x="3246386" y="427863"/>
                  </a:lnTo>
                  <a:lnTo>
                    <a:pt x="3293973" y="431038"/>
                  </a:lnTo>
                  <a:lnTo>
                    <a:pt x="3341459" y="432930"/>
                  </a:lnTo>
                  <a:lnTo>
                    <a:pt x="3365106" y="432600"/>
                  </a:lnTo>
                  <a:lnTo>
                    <a:pt x="3388741" y="432269"/>
                  </a:lnTo>
                  <a:lnTo>
                    <a:pt x="3435743" y="427799"/>
                  </a:lnTo>
                  <a:lnTo>
                    <a:pt x="3453257" y="424688"/>
                  </a:lnTo>
                  <a:lnTo>
                    <a:pt x="3471392" y="424129"/>
                  </a:lnTo>
                  <a:lnTo>
                    <a:pt x="3487826" y="429869"/>
                  </a:lnTo>
                  <a:lnTo>
                    <a:pt x="3500475" y="439280"/>
                  </a:lnTo>
                  <a:lnTo>
                    <a:pt x="3525609" y="461886"/>
                  </a:lnTo>
                  <a:lnTo>
                    <a:pt x="3553879" y="471919"/>
                  </a:lnTo>
                  <a:lnTo>
                    <a:pt x="3584130" y="475665"/>
                  </a:lnTo>
                  <a:lnTo>
                    <a:pt x="3639413" y="477875"/>
                  </a:lnTo>
                  <a:lnTo>
                    <a:pt x="3663696" y="476300"/>
                  </a:lnTo>
                  <a:lnTo>
                    <a:pt x="3685705" y="480987"/>
                  </a:lnTo>
                  <a:lnTo>
                    <a:pt x="3703243" y="491858"/>
                  </a:lnTo>
                  <a:lnTo>
                    <a:pt x="3729202" y="515772"/>
                  </a:lnTo>
                  <a:lnTo>
                    <a:pt x="3757752" y="525805"/>
                  </a:lnTo>
                  <a:lnTo>
                    <a:pt x="3787724" y="529551"/>
                  </a:lnTo>
                  <a:lnTo>
                    <a:pt x="3818090" y="530758"/>
                  </a:lnTo>
                  <a:lnTo>
                    <a:pt x="3855415" y="534797"/>
                  </a:lnTo>
                  <a:lnTo>
                    <a:pt x="3893134" y="536295"/>
                  </a:lnTo>
                  <a:lnTo>
                    <a:pt x="3930815" y="539076"/>
                  </a:lnTo>
                  <a:lnTo>
                    <a:pt x="3968242" y="540562"/>
                  </a:lnTo>
                  <a:lnTo>
                    <a:pt x="3992943" y="563156"/>
                  </a:lnTo>
                  <a:lnTo>
                    <a:pt x="4020439" y="574421"/>
                  </a:lnTo>
                  <a:lnTo>
                    <a:pt x="4050652" y="575627"/>
                  </a:lnTo>
                  <a:lnTo>
                    <a:pt x="4083596" y="566775"/>
                  </a:lnTo>
                  <a:lnTo>
                    <a:pt x="4133494" y="576402"/>
                  </a:lnTo>
                  <a:lnTo>
                    <a:pt x="4183748" y="577138"/>
                  </a:lnTo>
                  <a:lnTo>
                    <a:pt x="4234104" y="575335"/>
                  </a:lnTo>
                  <a:lnTo>
                    <a:pt x="4259313" y="573798"/>
                  </a:lnTo>
                  <a:lnTo>
                    <a:pt x="4284573" y="570992"/>
                  </a:lnTo>
                  <a:lnTo>
                    <a:pt x="4334878" y="570458"/>
                  </a:lnTo>
                  <a:lnTo>
                    <a:pt x="4439932" y="583552"/>
                  </a:lnTo>
                  <a:lnTo>
                    <a:pt x="4492117" y="586905"/>
                  </a:lnTo>
                  <a:lnTo>
                    <a:pt x="4544072" y="587705"/>
                  </a:lnTo>
                  <a:lnTo>
                    <a:pt x="4595723" y="587222"/>
                  </a:lnTo>
                  <a:lnTo>
                    <a:pt x="4636922" y="582510"/>
                  </a:lnTo>
                  <a:lnTo>
                    <a:pt x="4647209" y="581660"/>
                  </a:lnTo>
                  <a:lnTo>
                    <a:pt x="4698390" y="573532"/>
                  </a:lnTo>
                  <a:lnTo>
                    <a:pt x="4749228" y="564121"/>
                  </a:lnTo>
                  <a:lnTo>
                    <a:pt x="4799889" y="548347"/>
                  </a:lnTo>
                  <a:lnTo>
                    <a:pt x="4850257" y="528751"/>
                  </a:lnTo>
                  <a:lnTo>
                    <a:pt x="4942675" y="546430"/>
                  </a:lnTo>
                  <a:lnTo>
                    <a:pt x="4956060" y="541870"/>
                  </a:lnTo>
                  <a:lnTo>
                    <a:pt x="4962741" y="539610"/>
                  </a:lnTo>
                  <a:lnTo>
                    <a:pt x="4962982" y="539610"/>
                  </a:lnTo>
                  <a:lnTo>
                    <a:pt x="4979428" y="533908"/>
                  </a:lnTo>
                  <a:lnTo>
                    <a:pt x="4983569" y="532803"/>
                  </a:lnTo>
                  <a:lnTo>
                    <a:pt x="4997247" y="529539"/>
                  </a:lnTo>
                  <a:lnTo>
                    <a:pt x="5001425" y="529704"/>
                  </a:lnTo>
                  <a:lnTo>
                    <a:pt x="4963934" y="539648"/>
                  </a:lnTo>
                  <a:lnTo>
                    <a:pt x="4942675" y="546430"/>
                  </a:lnTo>
                  <a:lnTo>
                    <a:pt x="4948479" y="553008"/>
                  </a:lnTo>
                  <a:lnTo>
                    <a:pt x="4954511" y="560882"/>
                  </a:lnTo>
                  <a:lnTo>
                    <a:pt x="4960607" y="567474"/>
                  </a:lnTo>
                  <a:lnTo>
                    <a:pt x="4966601" y="568985"/>
                  </a:lnTo>
                  <a:lnTo>
                    <a:pt x="5012550" y="572096"/>
                  </a:lnTo>
                  <a:lnTo>
                    <a:pt x="5102161" y="588378"/>
                  </a:lnTo>
                  <a:lnTo>
                    <a:pt x="5146726" y="597789"/>
                  </a:lnTo>
                  <a:lnTo>
                    <a:pt x="5191772" y="604672"/>
                  </a:lnTo>
                  <a:lnTo>
                    <a:pt x="5240172" y="609142"/>
                  </a:lnTo>
                  <a:lnTo>
                    <a:pt x="5288572" y="611073"/>
                  </a:lnTo>
                  <a:lnTo>
                    <a:pt x="5385206" y="612394"/>
                  </a:lnTo>
                  <a:lnTo>
                    <a:pt x="5626405" y="602957"/>
                  </a:lnTo>
                  <a:lnTo>
                    <a:pt x="5649265" y="601332"/>
                  </a:lnTo>
                  <a:lnTo>
                    <a:pt x="5670588" y="594550"/>
                  </a:lnTo>
                  <a:lnTo>
                    <a:pt x="5689206" y="582587"/>
                  </a:lnTo>
                  <a:lnTo>
                    <a:pt x="5704065" y="562838"/>
                  </a:lnTo>
                  <a:lnTo>
                    <a:pt x="5725122" y="564959"/>
                  </a:lnTo>
                  <a:lnTo>
                    <a:pt x="5747245" y="569645"/>
                  </a:lnTo>
                  <a:lnTo>
                    <a:pt x="5785447" y="601675"/>
                  </a:lnTo>
                  <a:lnTo>
                    <a:pt x="5827357" y="613524"/>
                  </a:lnTo>
                  <a:lnTo>
                    <a:pt x="5870524" y="608888"/>
                  </a:lnTo>
                  <a:lnTo>
                    <a:pt x="5946229" y="583946"/>
                  </a:lnTo>
                  <a:lnTo>
                    <a:pt x="5979630" y="575119"/>
                  </a:lnTo>
                  <a:lnTo>
                    <a:pt x="5996038" y="574497"/>
                  </a:lnTo>
                  <a:lnTo>
                    <a:pt x="6012446" y="573887"/>
                  </a:lnTo>
                  <a:lnTo>
                    <a:pt x="6087986" y="576897"/>
                  </a:lnTo>
                  <a:lnTo>
                    <a:pt x="6130963" y="574802"/>
                  </a:lnTo>
                  <a:lnTo>
                    <a:pt x="6173559" y="575233"/>
                  </a:lnTo>
                  <a:lnTo>
                    <a:pt x="6215253" y="587070"/>
                  </a:lnTo>
                  <a:lnTo>
                    <a:pt x="6221400" y="588581"/>
                  </a:lnTo>
                  <a:lnTo>
                    <a:pt x="6220257" y="578370"/>
                  </a:lnTo>
                  <a:lnTo>
                    <a:pt x="6219075" y="577049"/>
                  </a:lnTo>
                  <a:lnTo>
                    <a:pt x="6215507" y="573087"/>
                  </a:lnTo>
                  <a:lnTo>
                    <a:pt x="6214364" y="570509"/>
                  </a:lnTo>
                  <a:lnTo>
                    <a:pt x="6208750" y="555028"/>
                  </a:lnTo>
                  <a:lnTo>
                    <a:pt x="6210922" y="544944"/>
                  </a:lnTo>
                  <a:lnTo>
                    <a:pt x="6220307" y="536422"/>
                  </a:lnTo>
                  <a:lnTo>
                    <a:pt x="6235979" y="534504"/>
                  </a:lnTo>
                  <a:lnTo>
                    <a:pt x="6255639" y="534022"/>
                  </a:lnTo>
                  <a:lnTo>
                    <a:pt x="6274333" y="536041"/>
                  </a:lnTo>
                  <a:lnTo>
                    <a:pt x="6291021" y="544334"/>
                  </a:lnTo>
                  <a:lnTo>
                    <a:pt x="6304800" y="560133"/>
                  </a:lnTo>
                  <a:lnTo>
                    <a:pt x="6321057" y="581126"/>
                  </a:lnTo>
                  <a:lnTo>
                    <a:pt x="6341250" y="594639"/>
                  </a:lnTo>
                  <a:lnTo>
                    <a:pt x="6364948" y="600671"/>
                  </a:lnTo>
                  <a:lnTo>
                    <a:pt x="6391707" y="599198"/>
                  </a:lnTo>
                  <a:lnTo>
                    <a:pt x="6411493" y="578370"/>
                  </a:lnTo>
                  <a:lnTo>
                    <a:pt x="6437363" y="573049"/>
                  </a:lnTo>
                  <a:lnTo>
                    <a:pt x="6464782" y="572871"/>
                  </a:lnTo>
                  <a:lnTo>
                    <a:pt x="6489344" y="563689"/>
                  </a:lnTo>
                  <a:lnTo>
                    <a:pt x="6558928" y="570280"/>
                  </a:lnTo>
                  <a:lnTo>
                    <a:pt x="6601981" y="578358"/>
                  </a:lnTo>
                  <a:lnTo>
                    <a:pt x="6643852" y="576211"/>
                  </a:lnTo>
                  <a:lnTo>
                    <a:pt x="6664236" y="570674"/>
                  </a:lnTo>
                  <a:lnTo>
                    <a:pt x="6684619" y="565137"/>
                  </a:lnTo>
                  <a:lnTo>
                    <a:pt x="6724294" y="548919"/>
                  </a:lnTo>
                  <a:lnTo>
                    <a:pt x="6736575" y="520179"/>
                  </a:lnTo>
                  <a:lnTo>
                    <a:pt x="6739903" y="507606"/>
                  </a:lnTo>
                  <a:lnTo>
                    <a:pt x="6743103" y="505180"/>
                  </a:lnTo>
                  <a:lnTo>
                    <a:pt x="6763448" y="494563"/>
                  </a:lnTo>
                  <a:lnTo>
                    <a:pt x="6772122" y="483463"/>
                  </a:lnTo>
                  <a:lnTo>
                    <a:pt x="6775412" y="478510"/>
                  </a:lnTo>
                  <a:lnTo>
                    <a:pt x="6783121" y="459752"/>
                  </a:lnTo>
                  <a:lnTo>
                    <a:pt x="6783692" y="458508"/>
                  </a:lnTo>
                  <a:lnTo>
                    <a:pt x="6790728" y="439724"/>
                  </a:lnTo>
                  <a:lnTo>
                    <a:pt x="6796291" y="432320"/>
                  </a:lnTo>
                  <a:lnTo>
                    <a:pt x="6802044" y="423646"/>
                  </a:lnTo>
                  <a:lnTo>
                    <a:pt x="6806298" y="416191"/>
                  </a:lnTo>
                  <a:lnTo>
                    <a:pt x="6807340" y="412419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986992" y="6402401"/>
              <a:ext cx="96069" cy="68243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12164377" y="6360809"/>
              <a:ext cx="149860" cy="47625"/>
            </a:xfrm>
            <a:custGeom>
              <a:avLst/>
              <a:gdLst/>
              <a:ahLst/>
              <a:cxnLst/>
              <a:rect l="l" t="t" r="r" b="b"/>
              <a:pathLst>
                <a:path w="149859" h="47625">
                  <a:moveTo>
                    <a:pt x="50840" y="47169"/>
                  </a:moveTo>
                  <a:lnTo>
                    <a:pt x="9354" y="33049"/>
                  </a:lnTo>
                  <a:lnTo>
                    <a:pt x="0" y="10413"/>
                  </a:lnTo>
                  <a:lnTo>
                    <a:pt x="61" y="8864"/>
                  </a:lnTo>
                  <a:lnTo>
                    <a:pt x="11279" y="0"/>
                  </a:lnTo>
                  <a:lnTo>
                    <a:pt x="15928" y="185"/>
                  </a:lnTo>
                  <a:lnTo>
                    <a:pt x="49642" y="634"/>
                  </a:lnTo>
                  <a:lnTo>
                    <a:pt x="83194" y="1513"/>
                  </a:lnTo>
                  <a:lnTo>
                    <a:pt x="149251" y="3956"/>
                  </a:lnTo>
                  <a:lnTo>
                    <a:pt x="117703" y="25783"/>
                  </a:lnTo>
                  <a:lnTo>
                    <a:pt x="85080" y="41746"/>
                  </a:lnTo>
                  <a:lnTo>
                    <a:pt x="50840" y="47169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11063309" y="3923658"/>
            <a:ext cx="6740525" cy="2454275"/>
          </a:xfrm>
          <a:prstGeom prst="rect">
            <a:avLst/>
          </a:prstGeom>
        </p:spPr>
        <p:txBody>
          <a:bodyPr vert="horz" wrap="square" lIns="0" tIns="1276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5"/>
              </a:spcBef>
            </a:pPr>
            <a:r>
              <a:rPr lang="es-ES" sz="4000" b="1" spc="-20" dirty="0">
                <a:latin typeface="Trebuchet MS"/>
                <a:cs typeface="Trebuchet MS"/>
              </a:rPr>
              <a:t>Ana </a:t>
            </a:r>
            <a:r>
              <a:rPr lang="es-ES" sz="4000" b="1" spc="-20" dirty="0" err="1">
                <a:latin typeface="Trebuchet MS"/>
                <a:cs typeface="Trebuchet MS"/>
              </a:rPr>
              <a:t>Gracía</a:t>
            </a:r>
            <a:r>
              <a:rPr lang="es-ES" sz="4000" b="1" spc="-20" dirty="0">
                <a:latin typeface="Trebuchet MS"/>
                <a:cs typeface="Trebuchet MS"/>
              </a:rPr>
              <a:t> Gutiérrez</a:t>
            </a:r>
            <a:endParaRPr lang="es-ES" sz="4000" dirty="0">
              <a:latin typeface="Trebuchet MS"/>
              <a:cs typeface="Trebuchet MS"/>
            </a:endParaRPr>
          </a:p>
          <a:p>
            <a:pPr marL="831215" marR="823594" algn="ctr">
              <a:lnSpc>
                <a:spcPct val="115199"/>
              </a:lnSpc>
              <a:spcBef>
                <a:spcPts val="140"/>
              </a:spcBef>
            </a:pPr>
            <a:r>
              <a:rPr sz="3200" dirty="0" err="1">
                <a:latin typeface="Trebuchet MS"/>
                <a:cs typeface="Trebuchet MS"/>
              </a:rPr>
              <a:t>Vicedecano</a:t>
            </a:r>
            <a:r>
              <a:rPr sz="3200" spc="-85" dirty="0">
                <a:latin typeface="Trebuchet MS"/>
                <a:cs typeface="Trebuchet MS"/>
              </a:rPr>
              <a:t> </a:t>
            </a:r>
            <a:r>
              <a:rPr sz="3200" dirty="0">
                <a:latin typeface="Trebuchet MS"/>
                <a:cs typeface="Trebuchet MS"/>
              </a:rPr>
              <a:t>de</a:t>
            </a:r>
            <a:r>
              <a:rPr sz="3200" spc="-80" dirty="0">
                <a:latin typeface="Trebuchet MS"/>
                <a:cs typeface="Trebuchet MS"/>
              </a:rPr>
              <a:t> </a:t>
            </a:r>
            <a:r>
              <a:rPr sz="3200" spc="-65" dirty="0">
                <a:latin typeface="Trebuchet MS"/>
                <a:cs typeface="Trebuchet MS"/>
              </a:rPr>
              <a:t>Estudiantes</a:t>
            </a:r>
            <a:r>
              <a:rPr sz="3200" spc="-80" dirty="0">
                <a:latin typeface="Trebuchet MS"/>
                <a:cs typeface="Trebuchet MS"/>
              </a:rPr>
              <a:t> </a:t>
            </a:r>
            <a:r>
              <a:rPr sz="3200" spc="-50" dirty="0">
                <a:latin typeface="Trebuchet MS"/>
                <a:cs typeface="Trebuchet MS"/>
              </a:rPr>
              <a:t>y </a:t>
            </a:r>
            <a:r>
              <a:rPr sz="3200" spc="-95" dirty="0">
                <a:latin typeface="Trebuchet MS"/>
                <a:cs typeface="Trebuchet MS"/>
              </a:rPr>
              <a:t>Extensión</a:t>
            </a:r>
            <a:r>
              <a:rPr sz="3200" spc="-85" dirty="0">
                <a:latin typeface="Trebuchet MS"/>
                <a:cs typeface="Trebuchet MS"/>
              </a:rPr>
              <a:t> </a:t>
            </a:r>
            <a:r>
              <a:rPr sz="3200" spc="-40" dirty="0">
                <a:latin typeface="Trebuchet MS"/>
                <a:cs typeface="Trebuchet MS"/>
              </a:rPr>
              <a:t>Universitaria</a:t>
            </a:r>
            <a:endParaRPr sz="32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585"/>
              </a:spcBef>
            </a:pPr>
            <a:r>
              <a:rPr sz="3200" b="1" dirty="0">
                <a:latin typeface="Trebuchet MS"/>
                <a:cs typeface="Trebuchet MS"/>
              </a:rPr>
              <a:t>Coordinador</a:t>
            </a:r>
            <a:r>
              <a:rPr sz="3200" b="1" spc="10" dirty="0">
                <a:latin typeface="Trebuchet MS"/>
                <a:cs typeface="Trebuchet MS"/>
              </a:rPr>
              <a:t> </a:t>
            </a:r>
            <a:r>
              <a:rPr sz="3200" b="1" dirty="0">
                <a:latin typeface="Trebuchet MS"/>
                <a:cs typeface="Trebuchet MS"/>
              </a:rPr>
              <a:t>Estudiantes</a:t>
            </a:r>
            <a:r>
              <a:rPr sz="3200" b="1" spc="15" dirty="0">
                <a:latin typeface="Trebuchet MS"/>
                <a:cs typeface="Trebuchet MS"/>
              </a:rPr>
              <a:t> </a:t>
            </a:r>
            <a:r>
              <a:rPr sz="3200" b="1" spc="-10" dirty="0">
                <a:latin typeface="Trebuchet MS"/>
                <a:cs typeface="Trebuchet MS"/>
              </a:rPr>
              <a:t>Visitantes</a:t>
            </a:r>
            <a:endParaRPr sz="32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45797" y="-439524"/>
            <a:ext cx="18288000" cy="10287000"/>
            <a:chOff x="0" y="0"/>
            <a:chExt cx="18288000" cy="10287000"/>
          </a:xfrm>
        </p:grpSpPr>
        <p:sp>
          <p:nvSpPr>
            <p:cNvPr id="3" name="object 3"/>
            <p:cNvSpPr/>
            <p:nvPr/>
          </p:nvSpPr>
          <p:spPr>
            <a:xfrm>
              <a:off x="0" y="2405090"/>
              <a:ext cx="18288000" cy="7882255"/>
            </a:xfrm>
            <a:custGeom>
              <a:avLst/>
              <a:gdLst/>
              <a:ahLst/>
              <a:cxnLst/>
              <a:rect l="l" t="t" r="r" b="b"/>
              <a:pathLst>
                <a:path w="18288000" h="7882255">
                  <a:moveTo>
                    <a:pt x="0" y="7881908"/>
                  </a:moveTo>
                  <a:lnTo>
                    <a:pt x="18288000" y="7881908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7881908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18288000" cy="2405380"/>
            </a:xfrm>
            <a:custGeom>
              <a:avLst/>
              <a:gdLst/>
              <a:ahLst/>
              <a:cxnLst/>
              <a:rect l="l" t="t" r="r" b="b"/>
              <a:pathLst>
                <a:path w="18288000" h="2405380">
                  <a:moveTo>
                    <a:pt x="18287998" y="2405091"/>
                  </a:moveTo>
                  <a:lnTo>
                    <a:pt x="0" y="2405091"/>
                  </a:lnTo>
                  <a:lnTo>
                    <a:pt x="0" y="0"/>
                  </a:lnTo>
                  <a:lnTo>
                    <a:pt x="18287998" y="0"/>
                  </a:lnTo>
                  <a:lnTo>
                    <a:pt x="18287998" y="2405091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436041" y="9197311"/>
              <a:ext cx="186690" cy="276225"/>
            </a:xfrm>
            <a:custGeom>
              <a:avLst/>
              <a:gdLst/>
              <a:ahLst/>
              <a:cxnLst/>
              <a:rect l="l" t="t" r="r" b="b"/>
              <a:pathLst>
                <a:path w="186690" h="276225">
                  <a:moveTo>
                    <a:pt x="158802" y="276018"/>
                  </a:moveTo>
                  <a:lnTo>
                    <a:pt x="91195" y="239503"/>
                  </a:lnTo>
                  <a:lnTo>
                    <a:pt x="55937" y="195650"/>
                  </a:lnTo>
                  <a:lnTo>
                    <a:pt x="26533" y="144445"/>
                  </a:lnTo>
                  <a:lnTo>
                    <a:pt x="6661" y="92162"/>
                  </a:lnTo>
                  <a:lnTo>
                    <a:pt x="0" y="45076"/>
                  </a:lnTo>
                  <a:lnTo>
                    <a:pt x="2945" y="29215"/>
                  </a:lnTo>
                  <a:lnTo>
                    <a:pt x="10185" y="17429"/>
                  </a:lnTo>
                  <a:lnTo>
                    <a:pt x="20844" y="8198"/>
                  </a:lnTo>
                  <a:lnTo>
                    <a:pt x="34047" y="0"/>
                  </a:lnTo>
                  <a:lnTo>
                    <a:pt x="76479" y="73497"/>
                  </a:lnTo>
                  <a:lnTo>
                    <a:pt x="63072" y="97511"/>
                  </a:lnTo>
                  <a:lnTo>
                    <a:pt x="69081" y="132847"/>
                  </a:lnTo>
                  <a:lnTo>
                    <a:pt x="88569" y="167912"/>
                  </a:lnTo>
                  <a:lnTo>
                    <a:pt x="115599" y="191112"/>
                  </a:lnTo>
                  <a:lnTo>
                    <a:pt x="144235" y="190853"/>
                  </a:lnTo>
                  <a:lnTo>
                    <a:pt x="186668" y="264348"/>
                  </a:lnTo>
                  <a:lnTo>
                    <a:pt x="172601" y="271692"/>
                  </a:lnTo>
                  <a:lnTo>
                    <a:pt x="158802" y="276018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74505" y="9168365"/>
              <a:ext cx="82657" cy="10305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83790" y="9357652"/>
              <a:ext cx="82657" cy="10305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326851" y="9098035"/>
              <a:ext cx="447675" cy="447675"/>
            </a:xfrm>
            <a:custGeom>
              <a:avLst/>
              <a:gdLst/>
              <a:ahLst/>
              <a:cxnLst/>
              <a:rect l="l" t="t" r="r" b="b"/>
              <a:pathLst>
                <a:path w="447675" h="447675">
                  <a:moveTo>
                    <a:pt x="223718" y="447484"/>
                  </a:moveTo>
                  <a:lnTo>
                    <a:pt x="178597" y="442939"/>
                  </a:lnTo>
                  <a:lnTo>
                    <a:pt x="136591" y="429908"/>
                  </a:lnTo>
                  <a:lnTo>
                    <a:pt x="98591" y="409291"/>
                  </a:lnTo>
                  <a:lnTo>
                    <a:pt x="65494" y="381987"/>
                  </a:lnTo>
                  <a:lnTo>
                    <a:pt x="38191" y="348887"/>
                  </a:lnTo>
                  <a:lnTo>
                    <a:pt x="17574" y="310886"/>
                  </a:lnTo>
                  <a:lnTo>
                    <a:pt x="4543" y="268881"/>
                  </a:lnTo>
                  <a:lnTo>
                    <a:pt x="0" y="223764"/>
                  </a:lnTo>
                  <a:lnTo>
                    <a:pt x="4543" y="178652"/>
                  </a:lnTo>
                  <a:lnTo>
                    <a:pt x="17574" y="136646"/>
                  </a:lnTo>
                  <a:lnTo>
                    <a:pt x="38191" y="98644"/>
                  </a:lnTo>
                  <a:lnTo>
                    <a:pt x="65496" y="65547"/>
                  </a:lnTo>
                  <a:lnTo>
                    <a:pt x="98595" y="38244"/>
                  </a:lnTo>
                  <a:lnTo>
                    <a:pt x="136600" y="17627"/>
                  </a:lnTo>
                  <a:lnTo>
                    <a:pt x="178608" y="4596"/>
                  </a:lnTo>
                  <a:lnTo>
                    <a:pt x="224230" y="0"/>
                  </a:lnTo>
                  <a:lnTo>
                    <a:pt x="223716" y="0"/>
                  </a:lnTo>
                  <a:lnTo>
                    <a:pt x="268830" y="4596"/>
                  </a:lnTo>
                  <a:lnTo>
                    <a:pt x="310836" y="17627"/>
                  </a:lnTo>
                  <a:lnTo>
                    <a:pt x="327541" y="26690"/>
                  </a:lnTo>
                  <a:lnTo>
                    <a:pt x="223721" y="26690"/>
                  </a:lnTo>
                  <a:lnTo>
                    <a:pt x="184030" y="30698"/>
                  </a:lnTo>
                  <a:lnTo>
                    <a:pt x="147056" y="42190"/>
                  </a:lnTo>
                  <a:lnTo>
                    <a:pt x="84409" y="84454"/>
                  </a:lnTo>
                  <a:lnTo>
                    <a:pt x="42146" y="147104"/>
                  </a:lnTo>
                  <a:lnTo>
                    <a:pt x="30652" y="184077"/>
                  </a:lnTo>
                  <a:lnTo>
                    <a:pt x="26642" y="223764"/>
                  </a:lnTo>
                  <a:lnTo>
                    <a:pt x="30649" y="263450"/>
                  </a:lnTo>
                  <a:lnTo>
                    <a:pt x="42142" y="300426"/>
                  </a:lnTo>
                  <a:lnTo>
                    <a:pt x="84407" y="363076"/>
                  </a:lnTo>
                  <a:lnTo>
                    <a:pt x="147059" y="405341"/>
                  </a:lnTo>
                  <a:lnTo>
                    <a:pt x="184035" y="416835"/>
                  </a:lnTo>
                  <a:lnTo>
                    <a:pt x="223716" y="420843"/>
                  </a:lnTo>
                  <a:lnTo>
                    <a:pt x="327541" y="420843"/>
                  </a:lnTo>
                  <a:lnTo>
                    <a:pt x="310832" y="429908"/>
                  </a:lnTo>
                  <a:lnTo>
                    <a:pt x="268827" y="442939"/>
                  </a:lnTo>
                  <a:lnTo>
                    <a:pt x="223718" y="447484"/>
                  </a:lnTo>
                  <a:close/>
                </a:path>
                <a:path w="447675" h="447675">
                  <a:moveTo>
                    <a:pt x="327541" y="420843"/>
                  </a:moveTo>
                  <a:lnTo>
                    <a:pt x="223716" y="420843"/>
                  </a:lnTo>
                  <a:lnTo>
                    <a:pt x="263407" y="416835"/>
                  </a:lnTo>
                  <a:lnTo>
                    <a:pt x="300383" y="405341"/>
                  </a:lnTo>
                  <a:lnTo>
                    <a:pt x="363030" y="363076"/>
                  </a:lnTo>
                  <a:lnTo>
                    <a:pt x="405293" y="300426"/>
                  </a:lnTo>
                  <a:lnTo>
                    <a:pt x="416787" y="263450"/>
                  </a:lnTo>
                  <a:lnTo>
                    <a:pt x="420794" y="223764"/>
                  </a:lnTo>
                  <a:lnTo>
                    <a:pt x="416787" y="184077"/>
                  </a:lnTo>
                  <a:lnTo>
                    <a:pt x="405294" y="147104"/>
                  </a:lnTo>
                  <a:lnTo>
                    <a:pt x="363027" y="84454"/>
                  </a:lnTo>
                  <a:lnTo>
                    <a:pt x="300373" y="42190"/>
                  </a:lnTo>
                  <a:lnTo>
                    <a:pt x="263401" y="30698"/>
                  </a:lnTo>
                  <a:lnTo>
                    <a:pt x="223721" y="26690"/>
                  </a:lnTo>
                  <a:lnTo>
                    <a:pt x="327541" y="26690"/>
                  </a:lnTo>
                  <a:lnTo>
                    <a:pt x="381932" y="65547"/>
                  </a:lnTo>
                  <a:lnTo>
                    <a:pt x="409234" y="98644"/>
                  </a:lnTo>
                  <a:lnTo>
                    <a:pt x="429852" y="136646"/>
                  </a:lnTo>
                  <a:lnTo>
                    <a:pt x="442885" y="178652"/>
                  </a:lnTo>
                  <a:lnTo>
                    <a:pt x="447430" y="223764"/>
                  </a:lnTo>
                  <a:lnTo>
                    <a:pt x="442887" y="268881"/>
                  </a:lnTo>
                  <a:lnTo>
                    <a:pt x="429857" y="310886"/>
                  </a:lnTo>
                  <a:lnTo>
                    <a:pt x="409240" y="348887"/>
                  </a:lnTo>
                  <a:lnTo>
                    <a:pt x="381935" y="381987"/>
                  </a:lnTo>
                  <a:lnTo>
                    <a:pt x="348834" y="409291"/>
                  </a:lnTo>
                  <a:lnTo>
                    <a:pt x="327541" y="420843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328313" y="8694831"/>
              <a:ext cx="420370" cy="358775"/>
            </a:xfrm>
            <a:custGeom>
              <a:avLst/>
              <a:gdLst/>
              <a:ahLst/>
              <a:cxnLst/>
              <a:rect l="l" t="t" r="r" b="b"/>
              <a:pathLst>
                <a:path w="420369" h="358775">
                  <a:moveTo>
                    <a:pt x="397452" y="358529"/>
                  </a:moveTo>
                  <a:lnTo>
                    <a:pt x="22497" y="358529"/>
                  </a:lnTo>
                  <a:lnTo>
                    <a:pt x="13709" y="356620"/>
                  </a:lnTo>
                  <a:lnTo>
                    <a:pt x="6561" y="351833"/>
                  </a:lnTo>
                  <a:lnTo>
                    <a:pt x="1757" y="344769"/>
                  </a:lnTo>
                  <a:lnTo>
                    <a:pt x="0" y="336031"/>
                  </a:lnTo>
                  <a:lnTo>
                    <a:pt x="0" y="93560"/>
                  </a:lnTo>
                  <a:lnTo>
                    <a:pt x="1958" y="84978"/>
                  </a:lnTo>
                  <a:lnTo>
                    <a:pt x="6829" y="77937"/>
                  </a:lnTo>
                  <a:lnTo>
                    <a:pt x="13910" y="73172"/>
                  </a:lnTo>
                  <a:lnTo>
                    <a:pt x="22497" y="71420"/>
                  </a:lnTo>
                  <a:lnTo>
                    <a:pt x="132127" y="71420"/>
                  </a:lnTo>
                  <a:lnTo>
                    <a:pt x="139269" y="44592"/>
                  </a:lnTo>
                  <a:lnTo>
                    <a:pt x="154713" y="22586"/>
                  </a:lnTo>
                  <a:lnTo>
                    <a:pt x="176720" y="7142"/>
                  </a:lnTo>
                  <a:lnTo>
                    <a:pt x="203547" y="0"/>
                  </a:lnTo>
                  <a:lnTo>
                    <a:pt x="234235" y="3626"/>
                  </a:lnTo>
                  <a:lnTo>
                    <a:pt x="249322" y="12141"/>
                  </a:lnTo>
                  <a:lnTo>
                    <a:pt x="209975" y="12141"/>
                  </a:lnTo>
                  <a:lnTo>
                    <a:pt x="184548" y="17280"/>
                  </a:lnTo>
                  <a:lnTo>
                    <a:pt x="163775" y="31290"/>
                  </a:lnTo>
                  <a:lnTo>
                    <a:pt x="149764" y="52064"/>
                  </a:lnTo>
                  <a:lnTo>
                    <a:pt x="144625" y="77490"/>
                  </a:lnTo>
                  <a:lnTo>
                    <a:pt x="145852" y="83561"/>
                  </a:lnTo>
                  <a:lnTo>
                    <a:pt x="145924" y="83918"/>
                  </a:lnTo>
                  <a:lnTo>
                    <a:pt x="22854" y="83918"/>
                  </a:lnTo>
                  <a:lnTo>
                    <a:pt x="31390" y="91417"/>
                  </a:lnTo>
                  <a:lnTo>
                    <a:pt x="13212" y="91417"/>
                  </a:lnTo>
                  <a:lnTo>
                    <a:pt x="12855" y="92131"/>
                  </a:lnTo>
                  <a:lnTo>
                    <a:pt x="12855" y="337817"/>
                  </a:lnTo>
                  <a:lnTo>
                    <a:pt x="32189" y="337817"/>
                  </a:lnTo>
                  <a:lnTo>
                    <a:pt x="22854" y="346030"/>
                  </a:lnTo>
                  <a:lnTo>
                    <a:pt x="417231" y="346030"/>
                  </a:lnTo>
                  <a:lnTo>
                    <a:pt x="413344" y="351833"/>
                  </a:lnTo>
                  <a:lnTo>
                    <a:pt x="413254" y="351967"/>
                  </a:lnTo>
                  <a:lnTo>
                    <a:pt x="406190" y="356771"/>
                  </a:lnTo>
                  <a:lnTo>
                    <a:pt x="397452" y="358529"/>
                  </a:lnTo>
                  <a:close/>
                </a:path>
                <a:path w="420369" h="358775">
                  <a:moveTo>
                    <a:pt x="249909" y="142840"/>
                  </a:moveTo>
                  <a:lnTo>
                    <a:pt x="209975" y="142840"/>
                  </a:lnTo>
                  <a:lnTo>
                    <a:pt x="235401" y="137701"/>
                  </a:lnTo>
                  <a:lnTo>
                    <a:pt x="256175" y="123690"/>
                  </a:lnTo>
                  <a:lnTo>
                    <a:pt x="270185" y="102917"/>
                  </a:lnTo>
                  <a:lnTo>
                    <a:pt x="275234" y="77937"/>
                  </a:lnTo>
                  <a:lnTo>
                    <a:pt x="275324" y="77490"/>
                  </a:lnTo>
                  <a:lnTo>
                    <a:pt x="270185" y="52064"/>
                  </a:lnTo>
                  <a:lnTo>
                    <a:pt x="256175" y="31290"/>
                  </a:lnTo>
                  <a:lnTo>
                    <a:pt x="235401" y="17280"/>
                  </a:lnTo>
                  <a:lnTo>
                    <a:pt x="209975" y="12141"/>
                  </a:lnTo>
                  <a:lnTo>
                    <a:pt x="249322" y="12141"/>
                  </a:lnTo>
                  <a:lnTo>
                    <a:pt x="260237" y="18301"/>
                  </a:lnTo>
                  <a:lnTo>
                    <a:pt x="278873" y="41680"/>
                  </a:lnTo>
                  <a:lnTo>
                    <a:pt x="287466" y="71420"/>
                  </a:lnTo>
                  <a:lnTo>
                    <a:pt x="397452" y="71420"/>
                  </a:lnTo>
                  <a:lnTo>
                    <a:pt x="406040" y="73172"/>
                  </a:lnTo>
                  <a:lnTo>
                    <a:pt x="413120" y="77937"/>
                  </a:lnTo>
                  <a:lnTo>
                    <a:pt x="417011" y="83561"/>
                  </a:lnTo>
                  <a:lnTo>
                    <a:pt x="287466" y="83561"/>
                  </a:lnTo>
                  <a:lnTo>
                    <a:pt x="279726" y="111951"/>
                  </a:lnTo>
                  <a:lnTo>
                    <a:pt x="262781" y="134716"/>
                  </a:lnTo>
                  <a:lnTo>
                    <a:pt x="249909" y="142840"/>
                  </a:lnTo>
                  <a:close/>
                </a:path>
                <a:path w="420369" h="358775">
                  <a:moveTo>
                    <a:pt x="232564" y="245328"/>
                  </a:moveTo>
                  <a:lnTo>
                    <a:pt x="213189" y="245328"/>
                  </a:lnTo>
                  <a:lnTo>
                    <a:pt x="217474" y="241400"/>
                  </a:lnTo>
                  <a:lnTo>
                    <a:pt x="396738" y="83561"/>
                  </a:lnTo>
                  <a:lnTo>
                    <a:pt x="417011" y="83561"/>
                  </a:lnTo>
                  <a:lnTo>
                    <a:pt x="417991" y="84978"/>
                  </a:lnTo>
                  <a:lnTo>
                    <a:pt x="419461" y="91417"/>
                  </a:lnTo>
                  <a:lnTo>
                    <a:pt x="407094" y="91417"/>
                  </a:lnTo>
                  <a:lnTo>
                    <a:pt x="267111" y="214617"/>
                  </a:lnTo>
                  <a:lnTo>
                    <a:pt x="276821" y="223187"/>
                  </a:lnTo>
                  <a:lnTo>
                    <a:pt x="257826" y="223187"/>
                  </a:lnTo>
                  <a:lnTo>
                    <a:pt x="232564" y="245328"/>
                  </a:lnTo>
                  <a:close/>
                </a:path>
                <a:path w="420369" h="358775">
                  <a:moveTo>
                    <a:pt x="209975" y="155338"/>
                  </a:moveTo>
                  <a:lnTo>
                    <a:pt x="181130" y="149848"/>
                  </a:lnTo>
                  <a:lnTo>
                    <a:pt x="157090" y="134716"/>
                  </a:lnTo>
                  <a:lnTo>
                    <a:pt x="140072" y="112101"/>
                  </a:lnTo>
                  <a:lnTo>
                    <a:pt x="132127" y="83918"/>
                  </a:lnTo>
                  <a:lnTo>
                    <a:pt x="145924" y="83918"/>
                  </a:lnTo>
                  <a:lnTo>
                    <a:pt x="149764" y="102917"/>
                  </a:lnTo>
                  <a:lnTo>
                    <a:pt x="163775" y="123690"/>
                  </a:lnTo>
                  <a:lnTo>
                    <a:pt x="184548" y="137701"/>
                  </a:lnTo>
                  <a:lnTo>
                    <a:pt x="209975" y="142840"/>
                  </a:lnTo>
                  <a:lnTo>
                    <a:pt x="249909" y="142840"/>
                  </a:lnTo>
                  <a:lnTo>
                    <a:pt x="238805" y="149848"/>
                  </a:lnTo>
                  <a:lnTo>
                    <a:pt x="209975" y="155338"/>
                  </a:lnTo>
                  <a:close/>
                </a:path>
                <a:path w="420369" h="358775">
                  <a:moveTo>
                    <a:pt x="32189" y="337817"/>
                  </a:moveTo>
                  <a:lnTo>
                    <a:pt x="12855" y="337817"/>
                  </a:lnTo>
                  <a:lnTo>
                    <a:pt x="152839" y="214617"/>
                  </a:lnTo>
                  <a:lnTo>
                    <a:pt x="13212" y="91417"/>
                  </a:lnTo>
                  <a:lnTo>
                    <a:pt x="31390" y="91417"/>
                  </a:lnTo>
                  <a:lnTo>
                    <a:pt x="181387" y="223187"/>
                  </a:lnTo>
                  <a:lnTo>
                    <a:pt x="162480" y="223187"/>
                  </a:lnTo>
                  <a:lnTo>
                    <a:pt x="32189" y="337817"/>
                  </a:lnTo>
                  <a:close/>
                </a:path>
                <a:path w="420369" h="358775">
                  <a:moveTo>
                    <a:pt x="419485" y="338174"/>
                  </a:moveTo>
                  <a:lnTo>
                    <a:pt x="407094" y="338174"/>
                  </a:lnTo>
                  <a:lnTo>
                    <a:pt x="407451" y="337460"/>
                  </a:lnTo>
                  <a:lnTo>
                    <a:pt x="407451" y="92846"/>
                  </a:lnTo>
                  <a:lnTo>
                    <a:pt x="407094" y="92131"/>
                  </a:lnTo>
                  <a:lnTo>
                    <a:pt x="407094" y="91417"/>
                  </a:lnTo>
                  <a:lnTo>
                    <a:pt x="419461" y="91417"/>
                  </a:lnTo>
                  <a:lnTo>
                    <a:pt x="419950" y="93560"/>
                  </a:lnTo>
                  <a:lnTo>
                    <a:pt x="419950" y="336031"/>
                  </a:lnTo>
                  <a:lnTo>
                    <a:pt x="419640" y="337460"/>
                  </a:lnTo>
                  <a:lnTo>
                    <a:pt x="419562" y="337817"/>
                  </a:lnTo>
                  <a:lnTo>
                    <a:pt x="419485" y="338174"/>
                  </a:lnTo>
                  <a:close/>
                </a:path>
                <a:path w="420369" h="358775">
                  <a:moveTo>
                    <a:pt x="210287" y="256933"/>
                  </a:moveTo>
                  <a:lnTo>
                    <a:pt x="201890" y="255460"/>
                  </a:lnTo>
                  <a:lnTo>
                    <a:pt x="194262" y="251041"/>
                  </a:lnTo>
                  <a:lnTo>
                    <a:pt x="162480" y="223187"/>
                  </a:lnTo>
                  <a:lnTo>
                    <a:pt x="181387" y="223187"/>
                  </a:lnTo>
                  <a:lnTo>
                    <a:pt x="202118" y="241400"/>
                  </a:lnTo>
                  <a:lnTo>
                    <a:pt x="206404" y="245328"/>
                  </a:lnTo>
                  <a:lnTo>
                    <a:pt x="232564" y="245328"/>
                  </a:lnTo>
                  <a:lnTo>
                    <a:pt x="226044" y="251041"/>
                  </a:lnTo>
                  <a:lnTo>
                    <a:pt x="218618" y="255460"/>
                  </a:lnTo>
                  <a:lnTo>
                    <a:pt x="210287" y="256933"/>
                  </a:lnTo>
                  <a:close/>
                </a:path>
                <a:path w="420369" h="358775">
                  <a:moveTo>
                    <a:pt x="417231" y="346030"/>
                  </a:moveTo>
                  <a:lnTo>
                    <a:pt x="397095" y="346030"/>
                  </a:lnTo>
                  <a:lnTo>
                    <a:pt x="257826" y="223187"/>
                  </a:lnTo>
                  <a:lnTo>
                    <a:pt x="276821" y="223187"/>
                  </a:lnTo>
                  <a:lnTo>
                    <a:pt x="407094" y="338174"/>
                  </a:lnTo>
                  <a:lnTo>
                    <a:pt x="419485" y="338174"/>
                  </a:lnTo>
                  <a:lnTo>
                    <a:pt x="418052" y="344769"/>
                  </a:lnTo>
                  <a:lnTo>
                    <a:pt x="417231" y="34603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95508" y="8729470"/>
              <a:ext cx="85632" cy="85704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642213" y="4402975"/>
              <a:ext cx="5481955" cy="1193800"/>
            </a:xfrm>
            <a:custGeom>
              <a:avLst/>
              <a:gdLst/>
              <a:ahLst/>
              <a:cxnLst/>
              <a:rect l="l" t="t" r="r" b="b"/>
              <a:pathLst>
                <a:path w="5481955" h="1193800">
                  <a:moveTo>
                    <a:pt x="4641418" y="291947"/>
                  </a:moveTo>
                  <a:lnTo>
                    <a:pt x="4610201" y="281152"/>
                  </a:lnTo>
                  <a:lnTo>
                    <a:pt x="4581474" y="295656"/>
                  </a:lnTo>
                  <a:lnTo>
                    <a:pt x="4641418" y="291947"/>
                  </a:lnTo>
                  <a:close/>
                </a:path>
                <a:path w="5481955" h="1193800">
                  <a:moveTo>
                    <a:pt x="4670374" y="277431"/>
                  </a:moveTo>
                  <a:lnTo>
                    <a:pt x="4664545" y="265074"/>
                  </a:lnTo>
                  <a:lnTo>
                    <a:pt x="4637329" y="266750"/>
                  </a:lnTo>
                  <a:lnTo>
                    <a:pt x="4412894" y="217017"/>
                  </a:lnTo>
                  <a:lnTo>
                    <a:pt x="4370044" y="194208"/>
                  </a:lnTo>
                  <a:lnTo>
                    <a:pt x="4346524" y="182943"/>
                  </a:lnTo>
                  <a:lnTo>
                    <a:pt x="4319625" y="171881"/>
                  </a:lnTo>
                  <a:lnTo>
                    <a:pt x="4264253" y="175310"/>
                  </a:lnTo>
                  <a:lnTo>
                    <a:pt x="4214520" y="165658"/>
                  </a:lnTo>
                  <a:lnTo>
                    <a:pt x="4165625" y="168681"/>
                  </a:lnTo>
                  <a:lnTo>
                    <a:pt x="4067111" y="162052"/>
                  </a:lnTo>
                  <a:lnTo>
                    <a:pt x="3820630" y="139115"/>
                  </a:lnTo>
                  <a:lnTo>
                    <a:pt x="3722128" y="132486"/>
                  </a:lnTo>
                  <a:lnTo>
                    <a:pt x="3672433" y="122834"/>
                  </a:lnTo>
                  <a:lnTo>
                    <a:pt x="3623500" y="125857"/>
                  </a:lnTo>
                  <a:lnTo>
                    <a:pt x="3521202" y="106743"/>
                  </a:lnTo>
                  <a:lnTo>
                    <a:pt x="3471126" y="109829"/>
                  </a:lnTo>
                  <a:lnTo>
                    <a:pt x="3317430" y="81165"/>
                  </a:lnTo>
                  <a:lnTo>
                    <a:pt x="3265995" y="84340"/>
                  </a:lnTo>
                  <a:lnTo>
                    <a:pt x="3213811" y="74853"/>
                  </a:lnTo>
                  <a:lnTo>
                    <a:pt x="3007093" y="87630"/>
                  </a:lnTo>
                  <a:lnTo>
                    <a:pt x="2983052" y="76390"/>
                  </a:lnTo>
                  <a:lnTo>
                    <a:pt x="2959785" y="77838"/>
                  </a:lnTo>
                  <a:lnTo>
                    <a:pt x="2935744" y="66598"/>
                  </a:lnTo>
                  <a:lnTo>
                    <a:pt x="2816466" y="73964"/>
                  </a:lnTo>
                  <a:lnTo>
                    <a:pt x="2719832" y="54495"/>
                  </a:lnTo>
                  <a:lnTo>
                    <a:pt x="2672346" y="57429"/>
                  </a:lnTo>
                  <a:lnTo>
                    <a:pt x="2623972" y="47701"/>
                  </a:lnTo>
                  <a:lnTo>
                    <a:pt x="2527973" y="53632"/>
                  </a:lnTo>
                  <a:lnTo>
                    <a:pt x="2497645" y="42786"/>
                  </a:lnTo>
                  <a:lnTo>
                    <a:pt x="2468702" y="31851"/>
                  </a:lnTo>
                  <a:lnTo>
                    <a:pt x="2440559" y="33591"/>
                  </a:lnTo>
                  <a:lnTo>
                    <a:pt x="2410231" y="22745"/>
                  </a:lnTo>
                  <a:lnTo>
                    <a:pt x="2360180" y="13119"/>
                  </a:lnTo>
                  <a:lnTo>
                    <a:pt x="744296" y="113042"/>
                  </a:lnTo>
                  <a:lnTo>
                    <a:pt x="2310841" y="16167"/>
                  </a:lnTo>
                  <a:lnTo>
                    <a:pt x="2260638" y="6553"/>
                  </a:lnTo>
                  <a:lnTo>
                    <a:pt x="1396834" y="59969"/>
                  </a:lnTo>
                  <a:lnTo>
                    <a:pt x="2211171" y="9601"/>
                  </a:lnTo>
                  <a:lnTo>
                    <a:pt x="2160854" y="0"/>
                  </a:lnTo>
                  <a:lnTo>
                    <a:pt x="1385798" y="47917"/>
                  </a:lnTo>
                  <a:lnTo>
                    <a:pt x="1334160" y="63842"/>
                  </a:lnTo>
                  <a:lnTo>
                    <a:pt x="1285265" y="66865"/>
                  </a:lnTo>
                  <a:lnTo>
                    <a:pt x="1236294" y="57162"/>
                  </a:lnTo>
                  <a:lnTo>
                    <a:pt x="1188554" y="60121"/>
                  </a:lnTo>
                  <a:lnTo>
                    <a:pt x="1140282" y="50380"/>
                  </a:lnTo>
                  <a:lnTo>
                    <a:pt x="1110119" y="26797"/>
                  </a:lnTo>
                  <a:lnTo>
                    <a:pt x="402958" y="70523"/>
                  </a:lnTo>
                  <a:lnTo>
                    <a:pt x="346405" y="99466"/>
                  </a:lnTo>
                  <a:lnTo>
                    <a:pt x="329933" y="138658"/>
                  </a:lnTo>
                  <a:lnTo>
                    <a:pt x="328688" y="138734"/>
                  </a:lnTo>
                  <a:lnTo>
                    <a:pt x="322033" y="151879"/>
                  </a:lnTo>
                  <a:lnTo>
                    <a:pt x="315823" y="152260"/>
                  </a:lnTo>
                  <a:lnTo>
                    <a:pt x="270535" y="180505"/>
                  </a:lnTo>
                  <a:lnTo>
                    <a:pt x="239661" y="220586"/>
                  </a:lnTo>
                  <a:lnTo>
                    <a:pt x="218198" y="260083"/>
                  </a:lnTo>
                  <a:lnTo>
                    <a:pt x="202704" y="311950"/>
                  </a:lnTo>
                  <a:lnTo>
                    <a:pt x="188163" y="363740"/>
                  </a:lnTo>
                  <a:lnTo>
                    <a:pt x="178308" y="377075"/>
                  </a:lnTo>
                  <a:lnTo>
                    <a:pt x="166001" y="390563"/>
                  </a:lnTo>
                  <a:lnTo>
                    <a:pt x="151599" y="404177"/>
                  </a:lnTo>
                  <a:lnTo>
                    <a:pt x="135458" y="417893"/>
                  </a:lnTo>
                  <a:lnTo>
                    <a:pt x="78422" y="472325"/>
                  </a:lnTo>
                  <a:lnTo>
                    <a:pt x="20599" y="514070"/>
                  </a:lnTo>
                  <a:lnTo>
                    <a:pt x="0" y="566242"/>
                  </a:lnTo>
                  <a:lnTo>
                    <a:pt x="4610201" y="281152"/>
                  </a:lnTo>
                  <a:lnTo>
                    <a:pt x="4670374" y="277431"/>
                  </a:lnTo>
                  <a:close/>
                </a:path>
                <a:path w="5481955" h="1193800">
                  <a:moveTo>
                    <a:pt x="4918735" y="1050975"/>
                  </a:moveTo>
                  <a:lnTo>
                    <a:pt x="4887188" y="963879"/>
                  </a:lnTo>
                  <a:lnTo>
                    <a:pt x="4888852" y="963764"/>
                  </a:lnTo>
                  <a:lnTo>
                    <a:pt x="4890948" y="950912"/>
                  </a:lnTo>
                  <a:lnTo>
                    <a:pt x="4891824" y="938123"/>
                  </a:lnTo>
                  <a:lnTo>
                    <a:pt x="4891252" y="925436"/>
                  </a:lnTo>
                  <a:lnTo>
                    <a:pt x="4891824" y="925398"/>
                  </a:lnTo>
                  <a:lnTo>
                    <a:pt x="4891824" y="912672"/>
                  </a:lnTo>
                  <a:lnTo>
                    <a:pt x="4891951" y="899947"/>
                  </a:lnTo>
                  <a:lnTo>
                    <a:pt x="4907940" y="886231"/>
                  </a:lnTo>
                  <a:lnTo>
                    <a:pt x="4912880" y="873201"/>
                  </a:lnTo>
                  <a:lnTo>
                    <a:pt x="4907661" y="873531"/>
                  </a:lnTo>
                  <a:lnTo>
                    <a:pt x="4890846" y="861847"/>
                  </a:lnTo>
                  <a:lnTo>
                    <a:pt x="1219441" y="1088872"/>
                  </a:lnTo>
                  <a:lnTo>
                    <a:pt x="1244003" y="1112799"/>
                  </a:lnTo>
                  <a:lnTo>
                    <a:pt x="1270800" y="1123873"/>
                  </a:lnTo>
                  <a:lnTo>
                    <a:pt x="1299616" y="1122083"/>
                  </a:lnTo>
                  <a:lnTo>
                    <a:pt x="1330198" y="1107478"/>
                  </a:lnTo>
                  <a:lnTo>
                    <a:pt x="1379296" y="1117155"/>
                  </a:lnTo>
                  <a:lnTo>
                    <a:pt x="1427518" y="1114183"/>
                  </a:lnTo>
                  <a:lnTo>
                    <a:pt x="1476438" y="1123873"/>
                  </a:lnTo>
                  <a:lnTo>
                    <a:pt x="1572717" y="1117930"/>
                  </a:lnTo>
                  <a:lnTo>
                    <a:pt x="1621713" y="1127620"/>
                  </a:lnTo>
                  <a:lnTo>
                    <a:pt x="1769313" y="1118501"/>
                  </a:lnTo>
                  <a:lnTo>
                    <a:pt x="1819706" y="1128102"/>
                  </a:lnTo>
                  <a:lnTo>
                    <a:pt x="1968601" y="1118895"/>
                  </a:lnTo>
                  <a:lnTo>
                    <a:pt x="2019007" y="1128496"/>
                  </a:lnTo>
                  <a:lnTo>
                    <a:pt x="2217636" y="1116215"/>
                  </a:lnTo>
                  <a:lnTo>
                    <a:pt x="2268067" y="1125816"/>
                  </a:lnTo>
                  <a:lnTo>
                    <a:pt x="2565717" y="1107414"/>
                  </a:lnTo>
                  <a:lnTo>
                    <a:pt x="2616098" y="1117028"/>
                  </a:lnTo>
                  <a:lnTo>
                    <a:pt x="2665692" y="1113955"/>
                  </a:lnTo>
                  <a:lnTo>
                    <a:pt x="2765704" y="1120495"/>
                  </a:lnTo>
                  <a:lnTo>
                    <a:pt x="2864980" y="1114361"/>
                  </a:lnTo>
                  <a:lnTo>
                    <a:pt x="2915437" y="1123962"/>
                  </a:lnTo>
                  <a:lnTo>
                    <a:pt x="3013519" y="1117904"/>
                  </a:lnTo>
                  <a:lnTo>
                    <a:pt x="3062681" y="1127582"/>
                  </a:lnTo>
                  <a:lnTo>
                    <a:pt x="3159391" y="1121600"/>
                  </a:lnTo>
                  <a:lnTo>
                    <a:pt x="3256762" y="1128306"/>
                  </a:lnTo>
                  <a:lnTo>
                    <a:pt x="3353181" y="1122349"/>
                  </a:lnTo>
                  <a:lnTo>
                    <a:pt x="3402076" y="1132039"/>
                  </a:lnTo>
                  <a:lnTo>
                    <a:pt x="3499726" y="1126007"/>
                  </a:lnTo>
                  <a:lnTo>
                    <a:pt x="3550018" y="1135621"/>
                  </a:lnTo>
                  <a:lnTo>
                    <a:pt x="3599484" y="1132560"/>
                  </a:lnTo>
                  <a:lnTo>
                    <a:pt x="3649700" y="1142174"/>
                  </a:lnTo>
                  <a:lnTo>
                    <a:pt x="3748557" y="1136065"/>
                  </a:lnTo>
                  <a:lnTo>
                    <a:pt x="3798811" y="1145679"/>
                  </a:lnTo>
                  <a:lnTo>
                    <a:pt x="3848328" y="1142619"/>
                  </a:lnTo>
                  <a:lnTo>
                    <a:pt x="3898696" y="1152232"/>
                  </a:lnTo>
                  <a:lnTo>
                    <a:pt x="4031462" y="1144016"/>
                  </a:lnTo>
                  <a:lnTo>
                    <a:pt x="4044264" y="1155954"/>
                  </a:lnTo>
                  <a:lnTo>
                    <a:pt x="4057675" y="1155128"/>
                  </a:lnTo>
                  <a:lnTo>
                    <a:pt x="4072813" y="1166914"/>
                  </a:lnTo>
                  <a:lnTo>
                    <a:pt x="4138739" y="1162837"/>
                  </a:lnTo>
                  <a:lnTo>
                    <a:pt x="4190720" y="1172349"/>
                  </a:lnTo>
                  <a:lnTo>
                    <a:pt x="4293120" y="1166012"/>
                  </a:lnTo>
                  <a:lnTo>
                    <a:pt x="4396651" y="1185062"/>
                  </a:lnTo>
                  <a:lnTo>
                    <a:pt x="4447311" y="1181938"/>
                  </a:lnTo>
                  <a:lnTo>
                    <a:pt x="4465777" y="1193507"/>
                  </a:lnTo>
                  <a:lnTo>
                    <a:pt x="4483455" y="1192415"/>
                  </a:lnTo>
                  <a:lnTo>
                    <a:pt x="4500346" y="1178661"/>
                  </a:lnTo>
                  <a:lnTo>
                    <a:pt x="4607191" y="1172044"/>
                  </a:lnTo>
                  <a:lnTo>
                    <a:pt x="4636363" y="1157516"/>
                  </a:lnTo>
                  <a:lnTo>
                    <a:pt x="4748492" y="1150581"/>
                  </a:lnTo>
                  <a:lnTo>
                    <a:pt x="4790211" y="1135278"/>
                  </a:lnTo>
                  <a:lnTo>
                    <a:pt x="4829556" y="1120114"/>
                  </a:lnTo>
                  <a:lnTo>
                    <a:pt x="4870729" y="1092123"/>
                  </a:lnTo>
                  <a:lnTo>
                    <a:pt x="4918735" y="1050975"/>
                  </a:lnTo>
                  <a:close/>
                </a:path>
                <a:path w="5481955" h="1193800">
                  <a:moveTo>
                    <a:pt x="5444490" y="529729"/>
                  </a:moveTo>
                  <a:lnTo>
                    <a:pt x="5440451" y="525005"/>
                  </a:lnTo>
                  <a:lnTo>
                    <a:pt x="5438356" y="531355"/>
                  </a:lnTo>
                  <a:lnTo>
                    <a:pt x="5444490" y="529729"/>
                  </a:lnTo>
                  <a:close/>
                </a:path>
                <a:path w="5481955" h="1193800">
                  <a:moveTo>
                    <a:pt x="5481472" y="634453"/>
                  </a:moveTo>
                  <a:lnTo>
                    <a:pt x="5480494" y="621792"/>
                  </a:lnTo>
                  <a:lnTo>
                    <a:pt x="5471846" y="609600"/>
                  </a:lnTo>
                  <a:lnTo>
                    <a:pt x="5457660" y="597750"/>
                  </a:lnTo>
                  <a:lnTo>
                    <a:pt x="5443918" y="598601"/>
                  </a:lnTo>
                  <a:lnTo>
                    <a:pt x="5429618" y="586765"/>
                  </a:lnTo>
                  <a:lnTo>
                    <a:pt x="5416143" y="574878"/>
                  </a:lnTo>
                  <a:lnTo>
                    <a:pt x="5406072" y="575500"/>
                  </a:lnTo>
                  <a:lnTo>
                    <a:pt x="5395353" y="563435"/>
                  </a:lnTo>
                  <a:lnTo>
                    <a:pt x="5387175" y="551218"/>
                  </a:lnTo>
                  <a:lnTo>
                    <a:pt x="5384800" y="551370"/>
                  </a:lnTo>
                  <a:lnTo>
                    <a:pt x="5378551" y="513575"/>
                  </a:lnTo>
                  <a:lnTo>
                    <a:pt x="5329313" y="478447"/>
                  </a:lnTo>
                  <a:lnTo>
                    <a:pt x="4749851" y="374319"/>
                  </a:lnTo>
                  <a:lnTo>
                    <a:pt x="4729023" y="375602"/>
                  </a:lnTo>
                  <a:lnTo>
                    <a:pt x="4707191" y="364223"/>
                  </a:lnTo>
                  <a:lnTo>
                    <a:pt x="4686605" y="365506"/>
                  </a:lnTo>
                  <a:lnTo>
                    <a:pt x="4666386" y="354025"/>
                  </a:lnTo>
                  <a:lnTo>
                    <a:pt x="4636960" y="355854"/>
                  </a:lnTo>
                  <a:lnTo>
                    <a:pt x="4605121" y="345097"/>
                  </a:lnTo>
                  <a:lnTo>
                    <a:pt x="4576534" y="334137"/>
                  </a:lnTo>
                  <a:lnTo>
                    <a:pt x="4555312" y="309994"/>
                  </a:lnTo>
                  <a:lnTo>
                    <a:pt x="4581474" y="295656"/>
                  </a:lnTo>
                  <a:lnTo>
                    <a:pt x="4660" y="578675"/>
                  </a:lnTo>
                  <a:lnTo>
                    <a:pt x="10744" y="603745"/>
                  </a:lnTo>
                  <a:lnTo>
                    <a:pt x="15240" y="616191"/>
                  </a:lnTo>
                  <a:lnTo>
                    <a:pt x="20891" y="628573"/>
                  </a:lnTo>
                  <a:lnTo>
                    <a:pt x="30454" y="653427"/>
                  </a:lnTo>
                  <a:lnTo>
                    <a:pt x="60896" y="676998"/>
                  </a:lnTo>
                  <a:lnTo>
                    <a:pt x="92583" y="713206"/>
                  </a:lnTo>
                  <a:lnTo>
                    <a:pt x="123748" y="749452"/>
                  </a:lnTo>
                  <a:lnTo>
                    <a:pt x="153352" y="785799"/>
                  </a:lnTo>
                  <a:lnTo>
                    <a:pt x="180403" y="822299"/>
                  </a:lnTo>
                  <a:lnTo>
                    <a:pt x="192811" y="834250"/>
                  </a:lnTo>
                  <a:lnTo>
                    <a:pt x="208953" y="845972"/>
                  </a:lnTo>
                  <a:lnTo>
                    <a:pt x="226631" y="844880"/>
                  </a:lnTo>
                  <a:lnTo>
                    <a:pt x="246024" y="856411"/>
                  </a:lnTo>
                  <a:lnTo>
                    <a:pt x="293052" y="853503"/>
                  </a:lnTo>
                  <a:lnTo>
                    <a:pt x="334911" y="876363"/>
                  </a:lnTo>
                  <a:lnTo>
                    <a:pt x="370751" y="899591"/>
                  </a:lnTo>
                  <a:lnTo>
                    <a:pt x="402069" y="935824"/>
                  </a:lnTo>
                  <a:lnTo>
                    <a:pt x="428815" y="972350"/>
                  </a:lnTo>
                  <a:lnTo>
                    <a:pt x="438721" y="997178"/>
                  </a:lnTo>
                  <a:lnTo>
                    <a:pt x="446671" y="1009421"/>
                  </a:lnTo>
                  <a:lnTo>
                    <a:pt x="451840" y="1021816"/>
                  </a:lnTo>
                  <a:lnTo>
                    <a:pt x="453364" y="1047178"/>
                  </a:lnTo>
                  <a:lnTo>
                    <a:pt x="454837" y="1072527"/>
                  </a:lnTo>
                  <a:lnTo>
                    <a:pt x="455561" y="1085215"/>
                  </a:lnTo>
                  <a:lnTo>
                    <a:pt x="470001" y="1109764"/>
                  </a:lnTo>
                  <a:lnTo>
                    <a:pt x="494360" y="1120990"/>
                  </a:lnTo>
                  <a:lnTo>
                    <a:pt x="527100" y="1131684"/>
                  </a:lnTo>
                  <a:lnTo>
                    <a:pt x="541858" y="1143495"/>
                  </a:lnTo>
                  <a:lnTo>
                    <a:pt x="555955" y="1142631"/>
                  </a:lnTo>
                  <a:lnTo>
                    <a:pt x="571068" y="1154417"/>
                  </a:lnTo>
                  <a:lnTo>
                    <a:pt x="787603" y="1141031"/>
                  </a:lnTo>
                  <a:lnTo>
                    <a:pt x="836828" y="1125258"/>
                  </a:lnTo>
                  <a:lnTo>
                    <a:pt x="866559" y="1110691"/>
                  </a:lnTo>
                  <a:lnTo>
                    <a:pt x="957643" y="1105065"/>
                  </a:lnTo>
                  <a:lnTo>
                    <a:pt x="995438" y="1115453"/>
                  </a:lnTo>
                  <a:lnTo>
                    <a:pt x="1068527" y="1110932"/>
                  </a:lnTo>
                  <a:lnTo>
                    <a:pt x="1104049" y="1096010"/>
                  </a:lnTo>
                  <a:lnTo>
                    <a:pt x="1219441" y="1088872"/>
                  </a:lnTo>
                  <a:lnTo>
                    <a:pt x="4884648" y="862228"/>
                  </a:lnTo>
                  <a:lnTo>
                    <a:pt x="4875174" y="850087"/>
                  </a:lnTo>
                  <a:lnTo>
                    <a:pt x="4865243" y="850696"/>
                  </a:lnTo>
                  <a:lnTo>
                    <a:pt x="4863223" y="838098"/>
                  </a:lnTo>
                  <a:lnTo>
                    <a:pt x="4859960" y="825576"/>
                  </a:lnTo>
                  <a:lnTo>
                    <a:pt x="4843462" y="801154"/>
                  </a:lnTo>
                  <a:lnTo>
                    <a:pt x="4820221" y="777138"/>
                  </a:lnTo>
                  <a:lnTo>
                    <a:pt x="4792180" y="766152"/>
                  </a:lnTo>
                  <a:lnTo>
                    <a:pt x="4760493" y="768108"/>
                  </a:lnTo>
                  <a:lnTo>
                    <a:pt x="4752060" y="755904"/>
                  </a:lnTo>
                  <a:lnTo>
                    <a:pt x="4742789" y="756475"/>
                  </a:lnTo>
                  <a:lnTo>
                    <a:pt x="4761166" y="717169"/>
                  </a:lnTo>
                  <a:lnTo>
                    <a:pt x="4760607" y="704481"/>
                  </a:lnTo>
                  <a:lnTo>
                    <a:pt x="4749355" y="692454"/>
                  </a:lnTo>
                  <a:lnTo>
                    <a:pt x="4730191" y="680910"/>
                  </a:lnTo>
                  <a:lnTo>
                    <a:pt x="4713592" y="669213"/>
                  </a:lnTo>
                  <a:lnTo>
                    <a:pt x="4681169" y="658495"/>
                  </a:lnTo>
                  <a:lnTo>
                    <a:pt x="4664570" y="646798"/>
                  </a:lnTo>
                  <a:lnTo>
                    <a:pt x="4754524" y="641235"/>
                  </a:lnTo>
                  <a:lnTo>
                    <a:pt x="4800397" y="651129"/>
                  </a:lnTo>
                  <a:lnTo>
                    <a:pt x="4845266" y="648347"/>
                  </a:lnTo>
                  <a:lnTo>
                    <a:pt x="4860582" y="660120"/>
                  </a:lnTo>
                  <a:lnTo>
                    <a:pt x="4905603" y="657339"/>
                  </a:lnTo>
                  <a:lnTo>
                    <a:pt x="5001590" y="625957"/>
                  </a:lnTo>
                  <a:lnTo>
                    <a:pt x="5050421" y="635660"/>
                  </a:lnTo>
                  <a:lnTo>
                    <a:pt x="5098059" y="632714"/>
                  </a:lnTo>
                  <a:lnTo>
                    <a:pt x="5146141" y="642467"/>
                  </a:lnTo>
                  <a:lnTo>
                    <a:pt x="5193144" y="639559"/>
                  </a:lnTo>
                  <a:lnTo>
                    <a:pt x="5288077" y="659142"/>
                  </a:lnTo>
                  <a:lnTo>
                    <a:pt x="5321262" y="669810"/>
                  </a:lnTo>
                  <a:lnTo>
                    <a:pt x="5353545" y="667816"/>
                  </a:lnTo>
                  <a:lnTo>
                    <a:pt x="5386832" y="678484"/>
                  </a:lnTo>
                  <a:lnTo>
                    <a:pt x="5431815" y="675703"/>
                  </a:lnTo>
                  <a:lnTo>
                    <a:pt x="5442547" y="662317"/>
                  </a:lnTo>
                  <a:lnTo>
                    <a:pt x="5465051" y="660920"/>
                  </a:lnTo>
                  <a:lnTo>
                    <a:pt x="5475935" y="647522"/>
                  </a:lnTo>
                  <a:lnTo>
                    <a:pt x="5481472" y="634453"/>
                  </a:lnTo>
                  <a:close/>
                </a:path>
              </a:pathLst>
            </a:custGeom>
            <a:solidFill>
              <a:srgbClr val="48C2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1031564" y="4481568"/>
            <a:ext cx="4290695" cy="10387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4015"/>
              </a:lnSpc>
              <a:spcBef>
                <a:spcPts val="100"/>
              </a:spcBef>
            </a:pPr>
            <a:r>
              <a:rPr sz="3500" b="1" dirty="0">
                <a:latin typeface="Trebuchet MS"/>
                <a:cs typeface="Trebuchet MS"/>
              </a:rPr>
              <a:t>Estudiantes</a:t>
            </a:r>
            <a:r>
              <a:rPr sz="3500" b="1" spc="-220" dirty="0">
                <a:latin typeface="Trebuchet MS"/>
                <a:cs typeface="Trebuchet MS"/>
              </a:rPr>
              <a:t> </a:t>
            </a:r>
            <a:r>
              <a:rPr sz="3500" b="1" spc="-10" dirty="0">
                <a:latin typeface="Trebuchet MS"/>
                <a:cs typeface="Trebuchet MS"/>
              </a:rPr>
              <a:t>Erasmus</a:t>
            </a:r>
            <a:endParaRPr sz="3500" dirty="0">
              <a:latin typeface="Trebuchet MS"/>
              <a:cs typeface="Trebuchet MS"/>
            </a:endParaRPr>
          </a:p>
          <a:p>
            <a:pPr algn="ctr">
              <a:lnSpc>
                <a:spcPts val="4015"/>
              </a:lnSpc>
            </a:pPr>
            <a:r>
              <a:rPr sz="3500" b="1" i="1" spc="-20" dirty="0">
                <a:latin typeface="Trebuchet MS"/>
                <a:cs typeface="Trebuchet MS"/>
              </a:rPr>
              <a:t>Erasmus</a:t>
            </a:r>
            <a:r>
              <a:rPr sz="3500" b="1" i="1" spc="-215" dirty="0">
                <a:latin typeface="Trebuchet MS"/>
                <a:cs typeface="Trebuchet MS"/>
              </a:rPr>
              <a:t> </a:t>
            </a:r>
            <a:r>
              <a:rPr sz="3500" b="1" i="1" spc="-10" dirty="0">
                <a:latin typeface="Trebuchet MS"/>
                <a:cs typeface="Trebuchet MS"/>
              </a:rPr>
              <a:t>students</a:t>
            </a:r>
            <a:endParaRPr sz="3500" dirty="0">
              <a:latin typeface="Trebuchet MS"/>
              <a:cs typeface="Trebuchet M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88228" y="6821883"/>
            <a:ext cx="4998085" cy="4701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16399"/>
              </a:lnSpc>
              <a:spcBef>
                <a:spcPts val="100"/>
              </a:spcBef>
            </a:pPr>
            <a:endParaRPr sz="2800" dirty="0">
              <a:latin typeface="Trebuchet MS"/>
              <a:cs typeface="Trebuchet MS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48868" y="2784017"/>
            <a:ext cx="17298670" cy="2938780"/>
          </a:xfrm>
          <a:custGeom>
            <a:avLst/>
            <a:gdLst/>
            <a:ahLst/>
            <a:cxnLst/>
            <a:rect l="l" t="t" r="r" b="b"/>
            <a:pathLst>
              <a:path w="17298670" h="2938779">
                <a:moveTo>
                  <a:pt x="703884" y="543852"/>
                </a:moveTo>
                <a:lnTo>
                  <a:pt x="0" y="0"/>
                </a:lnTo>
                <a:lnTo>
                  <a:pt x="0" y="273050"/>
                </a:lnTo>
                <a:lnTo>
                  <a:pt x="351383" y="544969"/>
                </a:lnTo>
                <a:lnTo>
                  <a:pt x="0" y="815784"/>
                </a:lnTo>
                <a:lnTo>
                  <a:pt x="0" y="1085850"/>
                </a:lnTo>
                <a:lnTo>
                  <a:pt x="3848" y="1085850"/>
                </a:lnTo>
                <a:lnTo>
                  <a:pt x="703884" y="543852"/>
                </a:lnTo>
                <a:close/>
              </a:path>
              <a:path w="17298670" h="2938779">
                <a:moveTo>
                  <a:pt x="1373073" y="543852"/>
                </a:moveTo>
                <a:lnTo>
                  <a:pt x="669188" y="0"/>
                </a:lnTo>
                <a:lnTo>
                  <a:pt x="669188" y="273050"/>
                </a:lnTo>
                <a:lnTo>
                  <a:pt x="1020572" y="544969"/>
                </a:lnTo>
                <a:lnTo>
                  <a:pt x="669188" y="815784"/>
                </a:lnTo>
                <a:lnTo>
                  <a:pt x="669188" y="1085850"/>
                </a:lnTo>
                <a:lnTo>
                  <a:pt x="673036" y="1085850"/>
                </a:lnTo>
                <a:lnTo>
                  <a:pt x="1373073" y="543852"/>
                </a:lnTo>
                <a:close/>
              </a:path>
              <a:path w="17298670" h="2938779">
                <a:moveTo>
                  <a:pt x="2042248" y="543852"/>
                </a:moveTo>
                <a:lnTo>
                  <a:pt x="1338376" y="0"/>
                </a:lnTo>
                <a:lnTo>
                  <a:pt x="1338376" y="273050"/>
                </a:lnTo>
                <a:lnTo>
                  <a:pt x="1689760" y="544969"/>
                </a:lnTo>
                <a:lnTo>
                  <a:pt x="1338376" y="815784"/>
                </a:lnTo>
                <a:lnTo>
                  <a:pt x="1338376" y="1085850"/>
                </a:lnTo>
                <a:lnTo>
                  <a:pt x="1342224" y="1085850"/>
                </a:lnTo>
                <a:lnTo>
                  <a:pt x="2042248" y="543852"/>
                </a:lnTo>
                <a:close/>
              </a:path>
              <a:path w="17298670" h="2938779">
                <a:moveTo>
                  <a:pt x="8415198" y="1761312"/>
                </a:moveTo>
                <a:lnTo>
                  <a:pt x="8365007" y="1751698"/>
                </a:lnTo>
                <a:lnTo>
                  <a:pt x="8315528" y="1754759"/>
                </a:lnTo>
                <a:lnTo>
                  <a:pt x="8265223" y="1745145"/>
                </a:lnTo>
                <a:lnTo>
                  <a:pt x="7490168" y="1793074"/>
                </a:lnTo>
                <a:lnTo>
                  <a:pt x="7438530" y="1808988"/>
                </a:lnTo>
                <a:lnTo>
                  <a:pt x="7389635" y="1812010"/>
                </a:lnTo>
                <a:lnTo>
                  <a:pt x="7340651" y="1802320"/>
                </a:lnTo>
                <a:lnTo>
                  <a:pt x="7292924" y="1805266"/>
                </a:lnTo>
                <a:lnTo>
                  <a:pt x="7244639" y="1795526"/>
                </a:lnTo>
                <a:lnTo>
                  <a:pt x="7214476" y="1771942"/>
                </a:lnTo>
                <a:lnTo>
                  <a:pt x="6507327" y="1815680"/>
                </a:lnTo>
                <a:lnTo>
                  <a:pt x="6450762" y="1844624"/>
                </a:lnTo>
                <a:lnTo>
                  <a:pt x="6434290" y="1883816"/>
                </a:lnTo>
                <a:lnTo>
                  <a:pt x="8415198" y="1761312"/>
                </a:lnTo>
                <a:close/>
              </a:path>
              <a:path w="17298670" h="2938779">
                <a:moveTo>
                  <a:pt x="10745775" y="2037105"/>
                </a:moveTo>
                <a:lnTo>
                  <a:pt x="10714558" y="2026310"/>
                </a:lnTo>
                <a:lnTo>
                  <a:pt x="10685831" y="2040813"/>
                </a:lnTo>
                <a:lnTo>
                  <a:pt x="10745775" y="2037105"/>
                </a:lnTo>
                <a:close/>
              </a:path>
              <a:path w="17298670" h="2938779">
                <a:moveTo>
                  <a:pt x="10774731" y="2022589"/>
                </a:moveTo>
                <a:lnTo>
                  <a:pt x="10768914" y="2010219"/>
                </a:lnTo>
                <a:lnTo>
                  <a:pt x="10741685" y="2011908"/>
                </a:lnTo>
                <a:lnTo>
                  <a:pt x="10517251" y="1962162"/>
                </a:lnTo>
                <a:lnTo>
                  <a:pt x="10474401" y="1939366"/>
                </a:lnTo>
                <a:lnTo>
                  <a:pt x="10450881" y="1928101"/>
                </a:lnTo>
                <a:lnTo>
                  <a:pt x="10423982" y="1917039"/>
                </a:lnTo>
                <a:lnTo>
                  <a:pt x="10368610" y="1920455"/>
                </a:lnTo>
                <a:lnTo>
                  <a:pt x="10318890" y="1910803"/>
                </a:lnTo>
                <a:lnTo>
                  <a:pt x="10269982" y="1913826"/>
                </a:lnTo>
                <a:lnTo>
                  <a:pt x="10171481" y="1907197"/>
                </a:lnTo>
                <a:lnTo>
                  <a:pt x="9924999" y="1884273"/>
                </a:lnTo>
                <a:lnTo>
                  <a:pt x="9826485" y="1877631"/>
                </a:lnTo>
                <a:lnTo>
                  <a:pt x="9776803" y="1867979"/>
                </a:lnTo>
                <a:lnTo>
                  <a:pt x="9727857" y="1871014"/>
                </a:lnTo>
                <a:lnTo>
                  <a:pt x="9625559" y="1851888"/>
                </a:lnTo>
                <a:lnTo>
                  <a:pt x="9575495" y="1854987"/>
                </a:lnTo>
                <a:lnTo>
                  <a:pt x="9421787" y="1826310"/>
                </a:lnTo>
                <a:lnTo>
                  <a:pt x="9370365" y="1829498"/>
                </a:lnTo>
                <a:lnTo>
                  <a:pt x="9318168" y="1819998"/>
                </a:lnTo>
                <a:lnTo>
                  <a:pt x="9111463" y="1832787"/>
                </a:lnTo>
                <a:lnTo>
                  <a:pt x="9087409" y="1821548"/>
                </a:lnTo>
                <a:lnTo>
                  <a:pt x="9064155" y="1822983"/>
                </a:lnTo>
                <a:lnTo>
                  <a:pt x="9040101" y="1811743"/>
                </a:lnTo>
                <a:lnTo>
                  <a:pt x="8920836" y="1819122"/>
                </a:lnTo>
                <a:lnTo>
                  <a:pt x="8824189" y="1799653"/>
                </a:lnTo>
                <a:lnTo>
                  <a:pt x="8776716" y="1802587"/>
                </a:lnTo>
                <a:lnTo>
                  <a:pt x="8728329" y="1792846"/>
                </a:lnTo>
                <a:lnTo>
                  <a:pt x="8632330" y="1798789"/>
                </a:lnTo>
                <a:lnTo>
                  <a:pt x="8602002" y="1787944"/>
                </a:lnTo>
                <a:lnTo>
                  <a:pt x="8573071" y="1777009"/>
                </a:lnTo>
                <a:lnTo>
                  <a:pt x="8544916" y="1778749"/>
                </a:lnTo>
                <a:lnTo>
                  <a:pt x="8514588" y="1767890"/>
                </a:lnTo>
                <a:lnTo>
                  <a:pt x="8464550" y="1758264"/>
                </a:lnTo>
                <a:lnTo>
                  <a:pt x="6434290" y="1883816"/>
                </a:lnTo>
                <a:lnTo>
                  <a:pt x="6433058" y="1883892"/>
                </a:lnTo>
                <a:lnTo>
                  <a:pt x="6426390" y="1897024"/>
                </a:lnTo>
                <a:lnTo>
                  <a:pt x="6420193" y="1897405"/>
                </a:lnTo>
                <a:lnTo>
                  <a:pt x="6374892" y="1925662"/>
                </a:lnTo>
                <a:lnTo>
                  <a:pt x="6344018" y="1965744"/>
                </a:lnTo>
                <a:lnTo>
                  <a:pt x="6322568" y="2005241"/>
                </a:lnTo>
                <a:lnTo>
                  <a:pt x="6307061" y="2057095"/>
                </a:lnTo>
                <a:lnTo>
                  <a:pt x="6292520" y="2108885"/>
                </a:lnTo>
                <a:lnTo>
                  <a:pt x="6282664" y="2122220"/>
                </a:lnTo>
                <a:lnTo>
                  <a:pt x="6270358" y="2135708"/>
                </a:lnTo>
                <a:lnTo>
                  <a:pt x="6255969" y="2149322"/>
                </a:lnTo>
                <a:lnTo>
                  <a:pt x="6239827" y="2163051"/>
                </a:lnTo>
                <a:lnTo>
                  <a:pt x="6182779" y="2217470"/>
                </a:lnTo>
                <a:lnTo>
                  <a:pt x="6124956" y="2259215"/>
                </a:lnTo>
                <a:lnTo>
                  <a:pt x="6104369" y="2311387"/>
                </a:lnTo>
                <a:lnTo>
                  <a:pt x="10714558" y="2026310"/>
                </a:lnTo>
                <a:lnTo>
                  <a:pt x="10774731" y="2022589"/>
                </a:lnTo>
                <a:close/>
              </a:path>
              <a:path w="17298670" h="2938779">
                <a:moveTo>
                  <a:pt x="11023092" y="2796133"/>
                </a:moveTo>
                <a:lnTo>
                  <a:pt x="10991558" y="2709024"/>
                </a:lnTo>
                <a:lnTo>
                  <a:pt x="10993222" y="2708910"/>
                </a:lnTo>
                <a:lnTo>
                  <a:pt x="10995304" y="2696057"/>
                </a:lnTo>
                <a:lnTo>
                  <a:pt x="10996193" y="2683281"/>
                </a:lnTo>
                <a:lnTo>
                  <a:pt x="10995622" y="2670594"/>
                </a:lnTo>
                <a:lnTo>
                  <a:pt x="10996181" y="2670556"/>
                </a:lnTo>
                <a:lnTo>
                  <a:pt x="10996193" y="2657830"/>
                </a:lnTo>
                <a:lnTo>
                  <a:pt x="10996320" y="2645092"/>
                </a:lnTo>
                <a:lnTo>
                  <a:pt x="11012310" y="2631389"/>
                </a:lnTo>
                <a:lnTo>
                  <a:pt x="11017237" y="2618359"/>
                </a:lnTo>
                <a:lnTo>
                  <a:pt x="11012030" y="2618676"/>
                </a:lnTo>
                <a:lnTo>
                  <a:pt x="10995203" y="2606992"/>
                </a:lnTo>
                <a:lnTo>
                  <a:pt x="7323798" y="2834030"/>
                </a:lnTo>
                <a:lnTo>
                  <a:pt x="7348360" y="2857957"/>
                </a:lnTo>
                <a:lnTo>
                  <a:pt x="7375169" y="2869019"/>
                </a:lnTo>
                <a:lnTo>
                  <a:pt x="7403973" y="2867241"/>
                </a:lnTo>
                <a:lnTo>
                  <a:pt x="7434554" y="2852623"/>
                </a:lnTo>
                <a:lnTo>
                  <a:pt x="7483665" y="2862313"/>
                </a:lnTo>
                <a:lnTo>
                  <a:pt x="7531875" y="2859328"/>
                </a:lnTo>
                <a:lnTo>
                  <a:pt x="7580808" y="2869031"/>
                </a:lnTo>
                <a:lnTo>
                  <a:pt x="7677074" y="2863075"/>
                </a:lnTo>
                <a:lnTo>
                  <a:pt x="7726070" y="2872765"/>
                </a:lnTo>
                <a:lnTo>
                  <a:pt x="7873657" y="2863646"/>
                </a:lnTo>
                <a:lnTo>
                  <a:pt x="7924076" y="2873248"/>
                </a:lnTo>
                <a:lnTo>
                  <a:pt x="8072958" y="2864040"/>
                </a:lnTo>
                <a:lnTo>
                  <a:pt x="8123377" y="2873654"/>
                </a:lnTo>
                <a:lnTo>
                  <a:pt x="8321992" y="2861373"/>
                </a:lnTo>
                <a:lnTo>
                  <a:pt x="8372424" y="2870974"/>
                </a:lnTo>
                <a:lnTo>
                  <a:pt x="8670074" y="2852572"/>
                </a:lnTo>
                <a:lnTo>
                  <a:pt x="8720455" y="2862173"/>
                </a:lnTo>
                <a:lnTo>
                  <a:pt x="8770048" y="2859113"/>
                </a:lnTo>
                <a:lnTo>
                  <a:pt x="8870061" y="2865653"/>
                </a:lnTo>
                <a:lnTo>
                  <a:pt x="8969350" y="2859506"/>
                </a:lnTo>
                <a:lnTo>
                  <a:pt x="9019794" y="2869120"/>
                </a:lnTo>
                <a:lnTo>
                  <a:pt x="9117876" y="2863050"/>
                </a:lnTo>
                <a:lnTo>
                  <a:pt x="9167038" y="2872740"/>
                </a:lnTo>
                <a:lnTo>
                  <a:pt x="9263748" y="2866758"/>
                </a:lnTo>
                <a:lnTo>
                  <a:pt x="9361119" y="2873451"/>
                </a:lnTo>
                <a:lnTo>
                  <a:pt x="9457538" y="2867495"/>
                </a:lnTo>
                <a:lnTo>
                  <a:pt x="9506445" y="2877197"/>
                </a:lnTo>
                <a:lnTo>
                  <a:pt x="9604083" y="2871152"/>
                </a:lnTo>
                <a:lnTo>
                  <a:pt x="9654388" y="2880766"/>
                </a:lnTo>
                <a:lnTo>
                  <a:pt x="9703841" y="2877718"/>
                </a:lnTo>
                <a:lnTo>
                  <a:pt x="9754070" y="2887332"/>
                </a:lnTo>
                <a:lnTo>
                  <a:pt x="9852927" y="2881223"/>
                </a:lnTo>
                <a:lnTo>
                  <a:pt x="9903168" y="2890837"/>
                </a:lnTo>
                <a:lnTo>
                  <a:pt x="9952685" y="2887776"/>
                </a:lnTo>
                <a:lnTo>
                  <a:pt x="10003066" y="2897378"/>
                </a:lnTo>
                <a:lnTo>
                  <a:pt x="10135819" y="2889173"/>
                </a:lnTo>
                <a:lnTo>
                  <a:pt x="10148621" y="2901099"/>
                </a:lnTo>
                <a:lnTo>
                  <a:pt x="10162045" y="2900273"/>
                </a:lnTo>
                <a:lnTo>
                  <a:pt x="10177170" y="2912059"/>
                </a:lnTo>
                <a:lnTo>
                  <a:pt x="10243096" y="2907982"/>
                </a:lnTo>
                <a:lnTo>
                  <a:pt x="10295077" y="2917494"/>
                </a:lnTo>
                <a:lnTo>
                  <a:pt x="10397477" y="2911170"/>
                </a:lnTo>
                <a:lnTo>
                  <a:pt x="10501020" y="2930207"/>
                </a:lnTo>
                <a:lnTo>
                  <a:pt x="10551668" y="2927083"/>
                </a:lnTo>
                <a:lnTo>
                  <a:pt x="10570134" y="2938665"/>
                </a:lnTo>
                <a:lnTo>
                  <a:pt x="10587825" y="2937573"/>
                </a:lnTo>
                <a:lnTo>
                  <a:pt x="10604703" y="2923806"/>
                </a:lnTo>
                <a:lnTo>
                  <a:pt x="10711561" y="2917190"/>
                </a:lnTo>
                <a:lnTo>
                  <a:pt x="10740720" y="2902661"/>
                </a:lnTo>
                <a:lnTo>
                  <a:pt x="10852849" y="2895727"/>
                </a:lnTo>
                <a:lnTo>
                  <a:pt x="10894568" y="2880423"/>
                </a:lnTo>
                <a:lnTo>
                  <a:pt x="10933913" y="2865272"/>
                </a:lnTo>
                <a:lnTo>
                  <a:pt x="10975086" y="2837269"/>
                </a:lnTo>
                <a:lnTo>
                  <a:pt x="11023092" y="2796133"/>
                </a:lnTo>
                <a:close/>
              </a:path>
              <a:path w="17298670" h="2938779">
                <a:moveTo>
                  <a:pt x="11548847" y="2274887"/>
                </a:moveTo>
                <a:lnTo>
                  <a:pt x="11544821" y="2270150"/>
                </a:lnTo>
                <a:lnTo>
                  <a:pt x="11542725" y="2276513"/>
                </a:lnTo>
                <a:lnTo>
                  <a:pt x="11548847" y="2274887"/>
                </a:lnTo>
                <a:close/>
              </a:path>
              <a:path w="17298670" h="2938779">
                <a:moveTo>
                  <a:pt x="11585842" y="2379611"/>
                </a:moveTo>
                <a:lnTo>
                  <a:pt x="11584864" y="2366937"/>
                </a:lnTo>
                <a:lnTo>
                  <a:pt x="11576202" y="2354757"/>
                </a:lnTo>
                <a:lnTo>
                  <a:pt x="11562029" y="2342908"/>
                </a:lnTo>
                <a:lnTo>
                  <a:pt x="11548275" y="2343759"/>
                </a:lnTo>
                <a:lnTo>
                  <a:pt x="11533988" y="2331910"/>
                </a:lnTo>
                <a:lnTo>
                  <a:pt x="11520500" y="2320023"/>
                </a:lnTo>
                <a:lnTo>
                  <a:pt x="11510442" y="2320645"/>
                </a:lnTo>
                <a:lnTo>
                  <a:pt x="11499710" y="2308593"/>
                </a:lnTo>
                <a:lnTo>
                  <a:pt x="11491544" y="2296363"/>
                </a:lnTo>
                <a:lnTo>
                  <a:pt x="11489157" y="2296515"/>
                </a:lnTo>
                <a:lnTo>
                  <a:pt x="11482908" y="2258733"/>
                </a:lnTo>
                <a:lnTo>
                  <a:pt x="11433683" y="2223605"/>
                </a:lnTo>
                <a:lnTo>
                  <a:pt x="10854207" y="2119465"/>
                </a:lnTo>
                <a:lnTo>
                  <a:pt x="10833392" y="2120760"/>
                </a:lnTo>
                <a:lnTo>
                  <a:pt x="10811548" y="2109381"/>
                </a:lnTo>
                <a:lnTo>
                  <a:pt x="10790961" y="2110651"/>
                </a:lnTo>
                <a:lnTo>
                  <a:pt x="10770756" y="2099183"/>
                </a:lnTo>
                <a:lnTo>
                  <a:pt x="10741330" y="2100999"/>
                </a:lnTo>
                <a:lnTo>
                  <a:pt x="10709478" y="2090242"/>
                </a:lnTo>
                <a:lnTo>
                  <a:pt x="10680903" y="2079282"/>
                </a:lnTo>
                <a:lnTo>
                  <a:pt x="10659669" y="2055152"/>
                </a:lnTo>
                <a:lnTo>
                  <a:pt x="10685831" y="2040813"/>
                </a:lnTo>
                <a:lnTo>
                  <a:pt x="6109030" y="2323833"/>
                </a:lnTo>
                <a:lnTo>
                  <a:pt x="6115113" y="2348903"/>
                </a:lnTo>
                <a:lnTo>
                  <a:pt x="6119596" y="2361349"/>
                </a:lnTo>
                <a:lnTo>
                  <a:pt x="6125248" y="2373719"/>
                </a:lnTo>
                <a:lnTo>
                  <a:pt x="6134824" y="2398572"/>
                </a:lnTo>
                <a:lnTo>
                  <a:pt x="6165253" y="2422144"/>
                </a:lnTo>
                <a:lnTo>
                  <a:pt x="6196952" y="2458351"/>
                </a:lnTo>
                <a:lnTo>
                  <a:pt x="6228105" y="2494597"/>
                </a:lnTo>
                <a:lnTo>
                  <a:pt x="6257709" y="2530945"/>
                </a:lnTo>
                <a:lnTo>
                  <a:pt x="6284760" y="2567444"/>
                </a:lnTo>
                <a:lnTo>
                  <a:pt x="6297180" y="2579408"/>
                </a:lnTo>
                <a:lnTo>
                  <a:pt x="6313309" y="2591130"/>
                </a:lnTo>
                <a:lnTo>
                  <a:pt x="6331001" y="2590038"/>
                </a:lnTo>
                <a:lnTo>
                  <a:pt x="6350394" y="2601557"/>
                </a:lnTo>
                <a:lnTo>
                  <a:pt x="6397409" y="2598648"/>
                </a:lnTo>
                <a:lnTo>
                  <a:pt x="6439268" y="2621508"/>
                </a:lnTo>
                <a:lnTo>
                  <a:pt x="6475108" y="2644749"/>
                </a:lnTo>
                <a:lnTo>
                  <a:pt x="6506438" y="2680982"/>
                </a:lnTo>
                <a:lnTo>
                  <a:pt x="6533172" y="2717495"/>
                </a:lnTo>
                <a:lnTo>
                  <a:pt x="6543078" y="2742336"/>
                </a:lnTo>
                <a:lnTo>
                  <a:pt x="6551041" y="2754566"/>
                </a:lnTo>
                <a:lnTo>
                  <a:pt x="6556197" y="2766974"/>
                </a:lnTo>
                <a:lnTo>
                  <a:pt x="6557734" y="2792323"/>
                </a:lnTo>
                <a:lnTo>
                  <a:pt x="6559194" y="2817685"/>
                </a:lnTo>
                <a:lnTo>
                  <a:pt x="6559931" y="2830360"/>
                </a:lnTo>
                <a:lnTo>
                  <a:pt x="6574371" y="2854922"/>
                </a:lnTo>
                <a:lnTo>
                  <a:pt x="6598729" y="2866136"/>
                </a:lnTo>
                <a:lnTo>
                  <a:pt x="6631457" y="2876842"/>
                </a:lnTo>
                <a:lnTo>
                  <a:pt x="6646227" y="2888653"/>
                </a:lnTo>
                <a:lnTo>
                  <a:pt x="6660312" y="2887776"/>
                </a:lnTo>
                <a:lnTo>
                  <a:pt x="6675425" y="2899562"/>
                </a:lnTo>
                <a:lnTo>
                  <a:pt x="6891960" y="2886176"/>
                </a:lnTo>
                <a:lnTo>
                  <a:pt x="6941198" y="2870403"/>
                </a:lnTo>
                <a:lnTo>
                  <a:pt x="6970928" y="2855849"/>
                </a:lnTo>
                <a:lnTo>
                  <a:pt x="7062013" y="2850223"/>
                </a:lnTo>
                <a:lnTo>
                  <a:pt x="7099795" y="2860598"/>
                </a:lnTo>
                <a:lnTo>
                  <a:pt x="7172884" y="2856077"/>
                </a:lnTo>
                <a:lnTo>
                  <a:pt x="7208393" y="2841167"/>
                </a:lnTo>
                <a:lnTo>
                  <a:pt x="7323798" y="2834030"/>
                </a:lnTo>
                <a:lnTo>
                  <a:pt x="10989005" y="2607373"/>
                </a:lnTo>
                <a:lnTo>
                  <a:pt x="10979531" y="2595232"/>
                </a:lnTo>
                <a:lnTo>
                  <a:pt x="10969612" y="2595854"/>
                </a:lnTo>
                <a:lnTo>
                  <a:pt x="10967580" y="2583256"/>
                </a:lnTo>
                <a:lnTo>
                  <a:pt x="10964316" y="2570734"/>
                </a:lnTo>
                <a:lnTo>
                  <a:pt x="10947819" y="2546299"/>
                </a:lnTo>
                <a:lnTo>
                  <a:pt x="10924578" y="2522296"/>
                </a:lnTo>
                <a:lnTo>
                  <a:pt x="10896537" y="2511298"/>
                </a:lnTo>
                <a:lnTo>
                  <a:pt x="10864863" y="2513253"/>
                </a:lnTo>
                <a:lnTo>
                  <a:pt x="10856417" y="2501061"/>
                </a:lnTo>
                <a:lnTo>
                  <a:pt x="10847159" y="2501633"/>
                </a:lnTo>
                <a:lnTo>
                  <a:pt x="10865523" y="2462326"/>
                </a:lnTo>
                <a:lnTo>
                  <a:pt x="10864977" y="2449626"/>
                </a:lnTo>
                <a:lnTo>
                  <a:pt x="10853725" y="2437600"/>
                </a:lnTo>
                <a:lnTo>
                  <a:pt x="10834561" y="2426068"/>
                </a:lnTo>
                <a:lnTo>
                  <a:pt x="10817962" y="2414371"/>
                </a:lnTo>
                <a:lnTo>
                  <a:pt x="10785539" y="2403652"/>
                </a:lnTo>
                <a:lnTo>
                  <a:pt x="10768927" y="2391943"/>
                </a:lnTo>
                <a:lnTo>
                  <a:pt x="10858881" y="2386393"/>
                </a:lnTo>
                <a:lnTo>
                  <a:pt x="10904766" y="2396274"/>
                </a:lnTo>
                <a:lnTo>
                  <a:pt x="10949623" y="2393505"/>
                </a:lnTo>
                <a:lnTo>
                  <a:pt x="10964951" y="2405278"/>
                </a:lnTo>
                <a:lnTo>
                  <a:pt x="11009960" y="2402497"/>
                </a:lnTo>
                <a:lnTo>
                  <a:pt x="11105921" y="2371115"/>
                </a:lnTo>
                <a:lnTo>
                  <a:pt x="11154778" y="2380818"/>
                </a:lnTo>
                <a:lnTo>
                  <a:pt x="11202429" y="2377871"/>
                </a:lnTo>
                <a:lnTo>
                  <a:pt x="11250511" y="2387612"/>
                </a:lnTo>
                <a:lnTo>
                  <a:pt x="11297514" y="2384717"/>
                </a:lnTo>
                <a:lnTo>
                  <a:pt x="11392446" y="2404287"/>
                </a:lnTo>
                <a:lnTo>
                  <a:pt x="11425619" y="2414968"/>
                </a:lnTo>
                <a:lnTo>
                  <a:pt x="11457915" y="2412974"/>
                </a:lnTo>
                <a:lnTo>
                  <a:pt x="11491201" y="2423630"/>
                </a:lnTo>
                <a:lnTo>
                  <a:pt x="11536172" y="2420848"/>
                </a:lnTo>
                <a:lnTo>
                  <a:pt x="11546929" y="2407462"/>
                </a:lnTo>
                <a:lnTo>
                  <a:pt x="11569421" y="2406065"/>
                </a:lnTo>
                <a:lnTo>
                  <a:pt x="11580305" y="2392667"/>
                </a:lnTo>
                <a:lnTo>
                  <a:pt x="11585842" y="2379611"/>
                </a:lnTo>
                <a:close/>
              </a:path>
              <a:path w="17298670" h="2938779">
                <a:moveTo>
                  <a:pt x="15960179" y="0"/>
                </a:moveTo>
                <a:lnTo>
                  <a:pt x="15256294" y="543852"/>
                </a:lnTo>
                <a:lnTo>
                  <a:pt x="15956331" y="1085850"/>
                </a:lnTo>
                <a:lnTo>
                  <a:pt x="15960179" y="1085850"/>
                </a:lnTo>
                <a:lnTo>
                  <a:pt x="15960179" y="815784"/>
                </a:lnTo>
                <a:lnTo>
                  <a:pt x="15608796" y="544969"/>
                </a:lnTo>
                <a:lnTo>
                  <a:pt x="15960179" y="273050"/>
                </a:lnTo>
                <a:lnTo>
                  <a:pt x="15960179" y="0"/>
                </a:lnTo>
                <a:close/>
              </a:path>
              <a:path w="17298670" h="2938779">
                <a:moveTo>
                  <a:pt x="16629368" y="0"/>
                </a:moveTo>
                <a:lnTo>
                  <a:pt x="15925483" y="543852"/>
                </a:lnTo>
                <a:lnTo>
                  <a:pt x="16625519" y="1085850"/>
                </a:lnTo>
                <a:lnTo>
                  <a:pt x="16629368" y="1085850"/>
                </a:lnTo>
                <a:lnTo>
                  <a:pt x="16629368" y="815784"/>
                </a:lnTo>
                <a:lnTo>
                  <a:pt x="16277984" y="544969"/>
                </a:lnTo>
                <a:lnTo>
                  <a:pt x="16629368" y="273050"/>
                </a:lnTo>
                <a:lnTo>
                  <a:pt x="16629368" y="0"/>
                </a:lnTo>
                <a:close/>
              </a:path>
              <a:path w="17298670" h="2938779">
                <a:moveTo>
                  <a:pt x="17298543" y="0"/>
                </a:moveTo>
                <a:lnTo>
                  <a:pt x="16594671" y="543852"/>
                </a:lnTo>
                <a:lnTo>
                  <a:pt x="17294708" y="1085850"/>
                </a:lnTo>
                <a:lnTo>
                  <a:pt x="17298543" y="1085850"/>
                </a:lnTo>
                <a:lnTo>
                  <a:pt x="17298543" y="815784"/>
                </a:lnTo>
                <a:lnTo>
                  <a:pt x="16947172" y="544969"/>
                </a:lnTo>
                <a:lnTo>
                  <a:pt x="17298543" y="273050"/>
                </a:lnTo>
                <a:lnTo>
                  <a:pt x="17298543" y="0"/>
                </a:lnTo>
                <a:close/>
              </a:path>
            </a:pathLst>
          </a:custGeom>
          <a:solidFill>
            <a:srgbClr val="48C2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7190684" y="4838001"/>
            <a:ext cx="3794125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500" b="1" dirty="0">
                <a:latin typeface="Trebuchet MS"/>
                <a:cs typeface="Trebuchet MS"/>
              </a:rPr>
              <a:t>Estudiantes</a:t>
            </a:r>
            <a:r>
              <a:rPr sz="3500" b="1" spc="-220" dirty="0">
                <a:latin typeface="Trebuchet MS"/>
                <a:cs typeface="Trebuchet MS"/>
              </a:rPr>
              <a:t> </a:t>
            </a:r>
            <a:r>
              <a:rPr sz="3500" b="1" spc="80" dirty="0">
                <a:latin typeface="Trebuchet MS"/>
                <a:cs typeface="Trebuchet MS"/>
              </a:rPr>
              <a:t>SICUE</a:t>
            </a:r>
            <a:endParaRPr sz="3500" dirty="0">
              <a:latin typeface="Trebuchet MS"/>
              <a:cs typeface="Trebuchet MS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6620262" y="7891836"/>
            <a:ext cx="1184910" cy="887094"/>
            <a:chOff x="6620262" y="7891836"/>
            <a:chExt cx="1184910" cy="887094"/>
          </a:xfrm>
        </p:grpSpPr>
        <p:sp>
          <p:nvSpPr>
            <p:cNvPr id="17" name="object 17"/>
            <p:cNvSpPr/>
            <p:nvPr/>
          </p:nvSpPr>
          <p:spPr>
            <a:xfrm>
              <a:off x="7466319" y="8430191"/>
              <a:ext cx="186690" cy="276225"/>
            </a:xfrm>
            <a:custGeom>
              <a:avLst/>
              <a:gdLst/>
              <a:ahLst/>
              <a:cxnLst/>
              <a:rect l="l" t="t" r="r" b="b"/>
              <a:pathLst>
                <a:path w="186690" h="276225">
                  <a:moveTo>
                    <a:pt x="158802" y="276018"/>
                  </a:moveTo>
                  <a:lnTo>
                    <a:pt x="91195" y="239503"/>
                  </a:lnTo>
                  <a:lnTo>
                    <a:pt x="55937" y="195650"/>
                  </a:lnTo>
                  <a:lnTo>
                    <a:pt x="26533" y="144445"/>
                  </a:lnTo>
                  <a:lnTo>
                    <a:pt x="6661" y="92162"/>
                  </a:lnTo>
                  <a:lnTo>
                    <a:pt x="0" y="45076"/>
                  </a:lnTo>
                  <a:lnTo>
                    <a:pt x="2945" y="29215"/>
                  </a:lnTo>
                  <a:lnTo>
                    <a:pt x="10185" y="17429"/>
                  </a:lnTo>
                  <a:lnTo>
                    <a:pt x="20844" y="8198"/>
                  </a:lnTo>
                  <a:lnTo>
                    <a:pt x="34047" y="0"/>
                  </a:lnTo>
                  <a:lnTo>
                    <a:pt x="76479" y="73497"/>
                  </a:lnTo>
                  <a:lnTo>
                    <a:pt x="63072" y="97511"/>
                  </a:lnTo>
                  <a:lnTo>
                    <a:pt x="69081" y="132847"/>
                  </a:lnTo>
                  <a:lnTo>
                    <a:pt x="88569" y="167912"/>
                  </a:lnTo>
                  <a:lnTo>
                    <a:pt x="115599" y="191112"/>
                  </a:lnTo>
                  <a:lnTo>
                    <a:pt x="144235" y="190853"/>
                  </a:lnTo>
                  <a:lnTo>
                    <a:pt x="186668" y="264348"/>
                  </a:lnTo>
                  <a:lnTo>
                    <a:pt x="172601" y="271692"/>
                  </a:lnTo>
                  <a:lnTo>
                    <a:pt x="158802" y="276018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04784" y="8401244"/>
              <a:ext cx="82657" cy="103056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14068" y="8590531"/>
              <a:ext cx="82657" cy="103055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7357129" y="8330915"/>
              <a:ext cx="447675" cy="447675"/>
            </a:xfrm>
            <a:custGeom>
              <a:avLst/>
              <a:gdLst/>
              <a:ahLst/>
              <a:cxnLst/>
              <a:rect l="l" t="t" r="r" b="b"/>
              <a:pathLst>
                <a:path w="447675" h="447675">
                  <a:moveTo>
                    <a:pt x="223718" y="447484"/>
                  </a:moveTo>
                  <a:lnTo>
                    <a:pt x="178597" y="442939"/>
                  </a:lnTo>
                  <a:lnTo>
                    <a:pt x="136591" y="429908"/>
                  </a:lnTo>
                  <a:lnTo>
                    <a:pt x="98591" y="409291"/>
                  </a:lnTo>
                  <a:lnTo>
                    <a:pt x="65494" y="381987"/>
                  </a:lnTo>
                  <a:lnTo>
                    <a:pt x="38191" y="348887"/>
                  </a:lnTo>
                  <a:lnTo>
                    <a:pt x="17574" y="310886"/>
                  </a:lnTo>
                  <a:lnTo>
                    <a:pt x="4543" y="268881"/>
                  </a:lnTo>
                  <a:lnTo>
                    <a:pt x="0" y="223764"/>
                  </a:lnTo>
                  <a:lnTo>
                    <a:pt x="4543" y="178652"/>
                  </a:lnTo>
                  <a:lnTo>
                    <a:pt x="17574" y="136646"/>
                  </a:lnTo>
                  <a:lnTo>
                    <a:pt x="38191" y="98644"/>
                  </a:lnTo>
                  <a:lnTo>
                    <a:pt x="65496" y="65547"/>
                  </a:lnTo>
                  <a:lnTo>
                    <a:pt x="98595" y="38244"/>
                  </a:lnTo>
                  <a:lnTo>
                    <a:pt x="136600" y="17627"/>
                  </a:lnTo>
                  <a:lnTo>
                    <a:pt x="178608" y="4596"/>
                  </a:lnTo>
                  <a:lnTo>
                    <a:pt x="224230" y="0"/>
                  </a:lnTo>
                  <a:lnTo>
                    <a:pt x="223716" y="0"/>
                  </a:lnTo>
                  <a:lnTo>
                    <a:pt x="268830" y="4596"/>
                  </a:lnTo>
                  <a:lnTo>
                    <a:pt x="310836" y="17627"/>
                  </a:lnTo>
                  <a:lnTo>
                    <a:pt x="327541" y="26690"/>
                  </a:lnTo>
                  <a:lnTo>
                    <a:pt x="223721" y="26690"/>
                  </a:lnTo>
                  <a:lnTo>
                    <a:pt x="184030" y="30698"/>
                  </a:lnTo>
                  <a:lnTo>
                    <a:pt x="147056" y="42190"/>
                  </a:lnTo>
                  <a:lnTo>
                    <a:pt x="84409" y="84454"/>
                  </a:lnTo>
                  <a:lnTo>
                    <a:pt x="42146" y="147104"/>
                  </a:lnTo>
                  <a:lnTo>
                    <a:pt x="30652" y="184077"/>
                  </a:lnTo>
                  <a:lnTo>
                    <a:pt x="26642" y="223764"/>
                  </a:lnTo>
                  <a:lnTo>
                    <a:pt x="30649" y="263450"/>
                  </a:lnTo>
                  <a:lnTo>
                    <a:pt x="42142" y="300426"/>
                  </a:lnTo>
                  <a:lnTo>
                    <a:pt x="84407" y="363076"/>
                  </a:lnTo>
                  <a:lnTo>
                    <a:pt x="147059" y="405341"/>
                  </a:lnTo>
                  <a:lnTo>
                    <a:pt x="184035" y="416835"/>
                  </a:lnTo>
                  <a:lnTo>
                    <a:pt x="223716" y="420843"/>
                  </a:lnTo>
                  <a:lnTo>
                    <a:pt x="327541" y="420843"/>
                  </a:lnTo>
                  <a:lnTo>
                    <a:pt x="310832" y="429908"/>
                  </a:lnTo>
                  <a:lnTo>
                    <a:pt x="268827" y="442939"/>
                  </a:lnTo>
                  <a:lnTo>
                    <a:pt x="223718" y="447484"/>
                  </a:lnTo>
                  <a:close/>
                </a:path>
                <a:path w="447675" h="447675">
                  <a:moveTo>
                    <a:pt x="327541" y="420843"/>
                  </a:moveTo>
                  <a:lnTo>
                    <a:pt x="223716" y="420843"/>
                  </a:lnTo>
                  <a:lnTo>
                    <a:pt x="263407" y="416835"/>
                  </a:lnTo>
                  <a:lnTo>
                    <a:pt x="300383" y="405341"/>
                  </a:lnTo>
                  <a:lnTo>
                    <a:pt x="363030" y="363076"/>
                  </a:lnTo>
                  <a:lnTo>
                    <a:pt x="405293" y="300426"/>
                  </a:lnTo>
                  <a:lnTo>
                    <a:pt x="416787" y="263450"/>
                  </a:lnTo>
                  <a:lnTo>
                    <a:pt x="420794" y="223764"/>
                  </a:lnTo>
                  <a:lnTo>
                    <a:pt x="416787" y="184077"/>
                  </a:lnTo>
                  <a:lnTo>
                    <a:pt x="405294" y="147104"/>
                  </a:lnTo>
                  <a:lnTo>
                    <a:pt x="363027" y="84454"/>
                  </a:lnTo>
                  <a:lnTo>
                    <a:pt x="300373" y="42190"/>
                  </a:lnTo>
                  <a:lnTo>
                    <a:pt x="263401" y="30698"/>
                  </a:lnTo>
                  <a:lnTo>
                    <a:pt x="223721" y="26690"/>
                  </a:lnTo>
                  <a:lnTo>
                    <a:pt x="327541" y="26690"/>
                  </a:lnTo>
                  <a:lnTo>
                    <a:pt x="381932" y="65547"/>
                  </a:lnTo>
                  <a:lnTo>
                    <a:pt x="409234" y="98644"/>
                  </a:lnTo>
                  <a:lnTo>
                    <a:pt x="429852" y="136646"/>
                  </a:lnTo>
                  <a:lnTo>
                    <a:pt x="442885" y="178652"/>
                  </a:lnTo>
                  <a:lnTo>
                    <a:pt x="447430" y="223764"/>
                  </a:lnTo>
                  <a:lnTo>
                    <a:pt x="442887" y="268881"/>
                  </a:lnTo>
                  <a:lnTo>
                    <a:pt x="429857" y="310886"/>
                  </a:lnTo>
                  <a:lnTo>
                    <a:pt x="409240" y="348887"/>
                  </a:lnTo>
                  <a:lnTo>
                    <a:pt x="381935" y="381987"/>
                  </a:lnTo>
                  <a:lnTo>
                    <a:pt x="348834" y="409291"/>
                  </a:lnTo>
                  <a:lnTo>
                    <a:pt x="327541" y="420843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620262" y="7891836"/>
              <a:ext cx="420370" cy="358775"/>
            </a:xfrm>
            <a:custGeom>
              <a:avLst/>
              <a:gdLst/>
              <a:ahLst/>
              <a:cxnLst/>
              <a:rect l="l" t="t" r="r" b="b"/>
              <a:pathLst>
                <a:path w="420370" h="358775">
                  <a:moveTo>
                    <a:pt x="397452" y="358529"/>
                  </a:moveTo>
                  <a:lnTo>
                    <a:pt x="22497" y="358529"/>
                  </a:lnTo>
                  <a:lnTo>
                    <a:pt x="13709" y="356620"/>
                  </a:lnTo>
                  <a:lnTo>
                    <a:pt x="6561" y="351833"/>
                  </a:lnTo>
                  <a:lnTo>
                    <a:pt x="1757" y="344769"/>
                  </a:lnTo>
                  <a:lnTo>
                    <a:pt x="0" y="336031"/>
                  </a:lnTo>
                  <a:lnTo>
                    <a:pt x="0" y="93560"/>
                  </a:lnTo>
                  <a:lnTo>
                    <a:pt x="1958" y="84978"/>
                  </a:lnTo>
                  <a:lnTo>
                    <a:pt x="6829" y="77937"/>
                  </a:lnTo>
                  <a:lnTo>
                    <a:pt x="13910" y="73172"/>
                  </a:lnTo>
                  <a:lnTo>
                    <a:pt x="22497" y="71420"/>
                  </a:lnTo>
                  <a:lnTo>
                    <a:pt x="132127" y="71420"/>
                  </a:lnTo>
                  <a:lnTo>
                    <a:pt x="139269" y="44592"/>
                  </a:lnTo>
                  <a:lnTo>
                    <a:pt x="154713" y="22586"/>
                  </a:lnTo>
                  <a:lnTo>
                    <a:pt x="176720" y="7142"/>
                  </a:lnTo>
                  <a:lnTo>
                    <a:pt x="203547" y="0"/>
                  </a:lnTo>
                  <a:lnTo>
                    <a:pt x="234235" y="3626"/>
                  </a:lnTo>
                  <a:lnTo>
                    <a:pt x="249322" y="12141"/>
                  </a:lnTo>
                  <a:lnTo>
                    <a:pt x="209975" y="12141"/>
                  </a:lnTo>
                  <a:lnTo>
                    <a:pt x="184548" y="17280"/>
                  </a:lnTo>
                  <a:lnTo>
                    <a:pt x="163775" y="31290"/>
                  </a:lnTo>
                  <a:lnTo>
                    <a:pt x="149764" y="52064"/>
                  </a:lnTo>
                  <a:lnTo>
                    <a:pt x="144625" y="77490"/>
                  </a:lnTo>
                  <a:lnTo>
                    <a:pt x="145852" y="83561"/>
                  </a:lnTo>
                  <a:lnTo>
                    <a:pt x="145924" y="83918"/>
                  </a:lnTo>
                  <a:lnTo>
                    <a:pt x="22854" y="83918"/>
                  </a:lnTo>
                  <a:lnTo>
                    <a:pt x="31390" y="91417"/>
                  </a:lnTo>
                  <a:lnTo>
                    <a:pt x="13212" y="91417"/>
                  </a:lnTo>
                  <a:lnTo>
                    <a:pt x="12855" y="92131"/>
                  </a:lnTo>
                  <a:lnTo>
                    <a:pt x="12855" y="337817"/>
                  </a:lnTo>
                  <a:lnTo>
                    <a:pt x="32189" y="337817"/>
                  </a:lnTo>
                  <a:lnTo>
                    <a:pt x="22854" y="346030"/>
                  </a:lnTo>
                  <a:lnTo>
                    <a:pt x="417231" y="346030"/>
                  </a:lnTo>
                  <a:lnTo>
                    <a:pt x="413344" y="351833"/>
                  </a:lnTo>
                  <a:lnTo>
                    <a:pt x="413254" y="351967"/>
                  </a:lnTo>
                  <a:lnTo>
                    <a:pt x="406190" y="356771"/>
                  </a:lnTo>
                  <a:lnTo>
                    <a:pt x="397452" y="358529"/>
                  </a:lnTo>
                  <a:close/>
                </a:path>
                <a:path w="420370" h="358775">
                  <a:moveTo>
                    <a:pt x="249909" y="142840"/>
                  </a:moveTo>
                  <a:lnTo>
                    <a:pt x="209975" y="142840"/>
                  </a:lnTo>
                  <a:lnTo>
                    <a:pt x="235401" y="137701"/>
                  </a:lnTo>
                  <a:lnTo>
                    <a:pt x="256175" y="123690"/>
                  </a:lnTo>
                  <a:lnTo>
                    <a:pt x="270185" y="102917"/>
                  </a:lnTo>
                  <a:lnTo>
                    <a:pt x="275234" y="77937"/>
                  </a:lnTo>
                  <a:lnTo>
                    <a:pt x="275324" y="77490"/>
                  </a:lnTo>
                  <a:lnTo>
                    <a:pt x="270185" y="52064"/>
                  </a:lnTo>
                  <a:lnTo>
                    <a:pt x="256175" y="31290"/>
                  </a:lnTo>
                  <a:lnTo>
                    <a:pt x="235401" y="17280"/>
                  </a:lnTo>
                  <a:lnTo>
                    <a:pt x="209975" y="12141"/>
                  </a:lnTo>
                  <a:lnTo>
                    <a:pt x="249322" y="12141"/>
                  </a:lnTo>
                  <a:lnTo>
                    <a:pt x="260237" y="18301"/>
                  </a:lnTo>
                  <a:lnTo>
                    <a:pt x="278873" y="41680"/>
                  </a:lnTo>
                  <a:lnTo>
                    <a:pt x="287466" y="71420"/>
                  </a:lnTo>
                  <a:lnTo>
                    <a:pt x="397452" y="71420"/>
                  </a:lnTo>
                  <a:lnTo>
                    <a:pt x="406040" y="73172"/>
                  </a:lnTo>
                  <a:lnTo>
                    <a:pt x="413120" y="77937"/>
                  </a:lnTo>
                  <a:lnTo>
                    <a:pt x="417011" y="83561"/>
                  </a:lnTo>
                  <a:lnTo>
                    <a:pt x="287466" y="83561"/>
                  </a:lnTo>
                  <a:lnTo>
                    <a:pt x="279726" y="111951"/>
                  </a:lnTo>
                  <a:lnTo>
                    <a:pt x="262781" y="134716"/>
                  </a:lnTo>
                  <a:lnTo>
                    <a:pt x="249909" y="142840"/>
                  </a:lnTo>
                  <a:close/>
                </a:path>
                <a:path w="420370" h="358775">
                  <a:moveTo>
                    <a:pt x="232564" y="245328"/>
                  </a:moveTo>
                  <a:lnTo>
                    <a:pt x="213189" y="245328"/>
                  </a:lnTo>
                  <a:lnTo>
                    <a:pt x="217474" y="241400"/>
                  </a:lnTo>
                  <a:lnTo>
                    <a:pt x="396738" y="83561"/>
                  </a:lnTo>
                  <a:lnTo>
                    <a:pt x="417011" y="83561"/>
                  </a:lnTo>
                  <a:lnTo>
                    <a:pt x="417991" y="84978"/>
                  </a:lnTo>
                  <a:lnTo>
                    <a:pt x="419461" y="91417"/>
                  </a:lnTo>
                  <a:lnTo>
                    <a:pt x="407094" y="91417"/>
                  </a:lnTo>
                  <a:lnTo>
                    <a:pt x="267111" y="214617"/>
                  </a:lnTo>
                  <a:lnTo>
                    <a:pt x="276821" y="223187"/>
                  </a:lnTo>
                  <a:lnTo>
                    <a:pt x="257826" y="223187"/>
                  </a:lnTo>
                  <a:lnTo>
                    <a:pt x="232564" y="245328"/>
                  </a:lnTo>
                  <a:close/>
                </a:path>
                <a:path w="420370" h="358775">
                  <a:moveTo>
                    <a:pt x="209975" y="155338"/>
                  </a:moveTo>
                  <a:lnTo>
                    <a:pt x="181130" y="149848"/>
                  </a:lnTo>
                  <a:lnTo>
                    <a:pt x="157090" y="134716"/>
                  </a:lnTo>
                  <a:lnTo>
                    <a:pt x="140072" y="112101"/>
                  </a:lnTo>
                  <a:lnTo>
                    <a:pt x="132127" y="83918"/>
                  </a:lnTo>
                  <a:lnTo>
                    <a:pt x="145924" y="83918"/>
                  </a:lnTo>
                  <a:lnTo>
                    <a:pt x="149764" y="102917"/>
                  </a:lnTo>
                  <a:lnTo>
                    <a:pt x="163775" y="123690"/>
                  </a:lnTo>
                  <a:lnTo>
                    <a:pt x="184548" y="137701"/>
                  </a:lnTo>
                  <a:lnTo>
                    <a:pt x="209975" y="142840"/>
                  </a:lnTo>
                  <a:lnTo>
                    <a:pt x="249909" y="142840"/>
                  </a:lnTo>
                  <a:lnTo>
                    <a:pt x="238805" y="149848"/>
                  </a:lnTo>
                  <a:lnTo>
                    <a:pt x="209975" y="155338"/>
                  </a:lnTo>
                  <a:close/>
                </a:path>
                <a:path w="420370" h="358775">
                  <a:moveTo>
                    <a:pt x="32189" y="337817"/>
                  </a:moveTo>
                  <a:lnTo>
                    <a:pt x="12855" y="337817"/>
                  </a:lnTo>
                  <a:lnTo>
                    <a:pt x="152839" y="214617"/>
                  </a:lnTo>
                  <a:lnTo>
                    <a:pt x="13212" y="91417"/>
                  </a:lnTo>
                  <a:lnTo>
                    <a:pt x="31390" y="91417"/>
                  </a:lnTo>
                  <a:lnTo>
                    <a:pt x="181387" y="223187"/>
                  </a:lnTo>
                  <a:lnTo>
                    <a:pt x="162480" y="223187"/>
                  </a:lnTo>
                  <a:lnTo>
                    <a:pt x="32189" y="337817"/>
                  </a:lnTo>
                  <a:close/>
                </a:path>
                <a:path w="420370" h="358775">
                  <a:moveTo>
                    <a:pt x="419485" y="338174"/>
                  </a:moveTo>
                  <a:lnTo>
                    <a:pt x="407094" y="338174"/>
                  </a:lnTo>
                  <a:lnTo>
                    <a:pt x="407451" y="337460"/>
                  </a:lnTo>
                  <a:lnTo>
                    <a:pt x="407451" y="92846"/>
                  </a:lnTo>
                  <a:lnTo>
                    <a:pt x="407094" y="92131"/>
                  </a:lnTo>
                  <a:lnTo>
                    <a:pt x="407094" y="91417"/>
                  </a:lnTo>
                  <a:lnTo>
                    <a:pt x="419461" y="91417"/>
                  </a:lnTo>
                  <a:lnTo>
                    <a:pt x="419950" y="93560"/>
                  </a:lnTo>
                  <a:lnTo>
                    <a:pt x="419950" y="336031"/>
                  </a:lnTo>
                  <a:lnTo>
                    <a:pt x="419640" y="337460"/>
                  </a:lnTo>
                  <a:lnTo>
                    <a:pt x="419562" y="337817"/>
                  </a:lnTo>
                  <a:lnTo>
                    <a:pt x="419485" y="338174"/>
                  </a:lnTo>
                  <a:close/>
                </a:path>
                <a:path w="420370" h="358775">
                  <a:moveTo>
                    <a:pt x="210287" y="256933"/>
                  </a:moveTo>
                  <a:lnTo>
                    <a:pt x="201890" y="255460"/>
                  </a:lnTo>
                  <a:lnTo>
                    <a:pt x="194262" y="251041"/>
                  </a:lnTo>
                  <a:lnTo>
                    <a:pt x="162480" y="223187"/>
                  </a:lnTo>
                  <a:lnTo>
                    <a:pt x="181387" y="223187"/>
                  </a:lnTo>
                  <a:lnTo>
                    <a:pt x="202118" y="241400"/>
                  </a:lnTo>
                  <a:lnTo>
                    <a:pt x="206404" y="245328"/>
                  </a:lnTo>
                  <a:lnTo>
                    <a:pt x="232564" y="245328"/>
                  </a:lnTo>
                  <a:lnTo>
                    <a:pt x="226044" y="251041"/>
                  </a:lnTo>
                  <a:lnTo>
                    <a:pt x="218618" y="255460"/>
                  </a:lnTo>
                  <a:lnTo>
                    <a:pt x="210287" y="256933"/>
                  </a:lnTo>
                  <a:close/>
                </a:path>
                <a:path w="420370" h="358775">
                  <a:moveTo>
                    <a:pt x="417231" y="346030"/>
                  </a:moveTo>
                  <a:lnTo>
                    <a:pt x="397095" y="346030"/>
                  </a:lnTo>
                  <a:lnTo>
                    <a:pt x="257826" y="223187"/>
                  </a:lnTo>
                  <a:lnTo>
                    <a:pt x="276821" y="223187"/>
                  </a:lnTo>
                  <a:lnTo>
                    <a:pt x="407094" y="338174"/>
                  </a:lnTo>
                  <a:lnTo>
                    <a:pt x="419485" y="338174"/>
                  </a:lnTo>
                  <a:lnTo>
                    <a:pt x="418052" y="344769"/>
                  </a:lnTo>
                  <a:lnTo>
                    <a:pt x="417231" y="34603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87457" y="7926474"/>
              <a:ext cx="85632" cy="85704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4648200" y="5959440"/>
            <a:ext cx="6408596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b="1" spc="55" dirty="0">
                <a:latin typeface="Trebuchet MS"/>
                <a:cs typeface="Trebuchet MS"/>
              </a:rPr>
              <a:t>Ángel</a:t>
            </a:r>
            <a:r>
              <a:rPr sz="3400" b="1" spc="-175" dirty="0">
                <a:latin typeface="Trebuchet MS"/>
                <a:cs typeface="Trebuchet MS"/>
              </a:rPr>
              <a:t> </a:t>
            </a:r>
            <a:r>
              <a:rPr sz="3400" b="1" spc="45" dirty="0">
                <a:latin typeface="Trebuchet MS"/>
                <a:cs typeface="Trebuchet MS"/>
              </a:rPr>
              <a:t>Valderrama</a:t>
            </a:r>
            <a:endParaRPr sz="3400" dirty="0">
              <a:latin typeface="Trebuchet MS"/>
              <a:cs typeface="Trebuchet M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90653" y="6423102"/>
            <a:ext cx="11573001" cy="459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algn="ctr">
              <a:lnSpc>
                <a:spcPct val="100000"/>
              </a:lnSpc>
              <a:spcBef>
                <a:spcPts val="100"/>
              </a:spcBef>
              <a:tabLst>
                <a:tab pos="5948680" algn="l"/>
              </a:tabLst>
            </a:pPr>
            <a:r>
              <a:rPr sz="4350" baseline="-27777" dirty="0" err="1">
                <a:latin typeface="Trebuchet MS"/>
                <a:cs typeface="Trebuchet MS"/>
              </a:rPr>
              <a:t>Oficina</a:t>
            </a:r>
            <a:r>
              <a:rPr sz="4350" spc="-157" baseline="-27777" dirty="0">
                <a:latin typeface="Trebuchet MS"/>
                <a:cs typeface="Trebuchet MS"/>
              </a:rPr>
              <a:t> </a:t>
            </a:r>
            <a:r>
              <a:rPr sz="4350" baseline="-27777" dirty="0">
                <a:latin typeface="Trebuchet MS"/>
                <a:cs typeface="Trebuchet MS"/>
              </a:rPr>
              <a:t>de</a:t>
            </a:r>
            <a:r>
              <a:rPr sz="4350" spc="-150" baseline="-27777" dirty="0">
                <a:latin typeface="Trebuchet MS"/>
                <a:cs typeface="Trebuchet MS"/>
              </a:rPr>
              <a:t> </a:t>
            </a:r>
            <a:r>
              <a:rPr sz="4350" spc="-67" baseline="-27777" dirty="0">
                <a:latin typeface="Trebuchet MS"/>
                <a:cs typeface="Trebuchet MS"/>
              </a:rPr>
              <a:t>Relaciones</a:t>
            </a:r>
            <a:r>
              <a:rPr sz="4350" spc="-150" baseline="-27777" dirty="0">
                <a:latin typeface="Trebuchet MS"/>
                <a:cs typeface="Trebuchet MS"/>
              </a:rPr>
              <a:t> </a:t>
            </a:r>
            <a:r>
              <a:rPr sz="4350" spc="-157" baseline="-27777" dirty="0">
                <a:latin typeface="Trebuchet MS"/>
                <a:cs typeface="Trebuchet MS"/>
              </a:rPr>
              <a:t>Exteriores </a:t>
            </a:r>
            <a:r>
              <a:rPr sz="4350" spc="-37" baseline="-27777" dirty="0">
                <a:latin typeface="Trebuchet MS"/>
                <a:cs typeface="Trebuchet MS"/>
              </a:rPr>
              <a:t>de</a:t>
            </a:r>
            <a:endParaRPr sz="4350" baseline="-27777" dirty="0">
              <a:latin typeface="Trebuchet MS"/>
              <a:cs typeface="Trebuchet M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695668" y="6868869"/>
            <a:ext cx="9518443" cy="1922780"/>
          </a:xfrm>
          <a:prstGeom prst="rect">
            <a:avLst/>
          </a:prstGeom>
        </p:spPr>
        <p:txBody>
          <a:bodyPr vert="horz" wrap="square" lIns="0" tIns="2235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760"/>
              </a:spcBef>
            </a:pPr>
            <a:r>
              <a:rPr sz="2900" dirty="0">
                <a:latin typeface="Trebuchet MS"/>
                <a:cs typeface="Trebuchet MS"/>
              </a:rPr>
              <a:t>la</a:t>
            </a:r>
            <a:r>
              <a:rPr sz="2900" spc="-140" dirty="0">
                <a:latin typeface="Trebuchet MS"/>
                <a:cs typeface="Trebuchet MS"/>
              </a:rPr>
              <a:t> </a:t>
            </a:r>
            <a:r>
              <a:rPr sz="2900" spc="-35" dirty="0">
                <a:latin typeface="Trebuchet MS"/>
                <a:cs typeface="Trebuchet MS"/>
              </a:rPr>
              <a:t>Facultad</a:t>
            </a:r>
            <a:r>
              <a:rPr sz="2900" spc="-140" dirty="0">
                <a:latin typeface="Trebuchet MS"/>
                <a:cs typeface="Trebuchet MS"/>
              </a:rPr>
              <a:t> </a:t>
            </a:r>
            <a:r>
              <a:rPr sz="2900" dirty="0">
                <a:latin typeface="Trebuchet MS"/>
                <a:cs typeface="Trebuchet MS"/>
              </a:rPr>
              <a:t>de</a:t>
            </a:r>
            <a:r>
              <a:rPr sz="2900" spc="-135" dirty="0">
                <a:latin typeface="Trebuchet MS"/>
                <a:cs typeface="Trebuchet MS"/>
              </a:rPr>
              <a:t> </a:t>
            </a:r>
            <a:r>
              <a:rPr sz="2900" spc="-10" dirty="0">
                <a:latin typeface="Trebuchet MS"/>
                <a:cs typeface="Trebuchet MS"/>
              </a:rPr>
              <a:t>Psicología</a:t>
            </a:r>
            <a:endParaRPr sz="2900" dirty="0">
              <a:latin typeface="Trebuchet MS"/>
              <a:cs typeface="Trebuchet MS"/>
            </a:endParaRPr>
          </a:p>
          <a:p>
            <a:pPr marL="238125" algn="ctr">
              <a:lnSpc>
                <a:spcPct val="100000"/>
              </a:lnSpc>
              <a:spcBef>
                <a:spcPts val="1840"/>
              </a:spcBef>
            </a:pPr>
            <a:r>
              <a:rPr sz="3200" spc="-60" dirty="0">
                <a:latin typeface="Trebuchet MS"/>
                <a:cs typeface="Trebuchet MS"/>
                <a:hlinkClick r:id="rId5"/>
              </a:rPr>
              <a:t>orelacio@ucm.es</a:t>
            </a:r>
            <a:endParaRPr sz="3200" dirty="0">
              <a:latin typeface="Trebuchet MS"/>
              <a:cs typeface="Trebuchet MS"/>
            </a:endParaRPr>
          </a:p>
          <a:p>
            <a:pPr marL="238125" algn="ctr">
              <a:lnSpc>
                <a:spcPct val="100000"/>
              </a:lnSpc>
              <a:spcBef>
                <a:spcPts val="760"/>
              </a:spcBef>
            </a:pPr>
            <a:r>
              <a:rPr sz="2800" spc="-55" dirty="0">
                <a:latin typeface="Trebuchet MS"/>
                <a:cs typeface="Trebuchet MS"/>
              </a:rPr>
              <a:t>(+34)</a:t>
            </a:r>
            <a:r>
              <a:rPr sz="2800" spc="-114" dirty="0">
                <a:latin typeface="Trebuchet MS"/>
                <a:cs typeface="Trebuchet MS"/>
              </a:rPr>
              <a:t> </a:t>
            </a:r>
            <a:r>
              <a:rPr sz="2800" spc="-355" dirty="0">
                <a:latin typeface="Trebuchet MS"/>
                <a:cs typeface="Trebuchet MS"/>
              </a:rPr>
              <a:t>91</a:t>
            </a:r>
            <a:r>
              <a:rPr sz="2800" spc="-90" dirty="0">
                <a:latin typeface="Trebuchet MS"/>
                <a:cs typeface="Trebuchet MS"/>
              </a:rPr>
              <a:t> </a:t>
            </a:r>
            <a:r>
              <a:rPr sz="2800" spc="55" dirty="0">
                <a:latin typeface="Trebuchet MS"/>
                <a:cs typeface="Trebuchet MS"/>
              </a:rPr>
              <a:t>394</a:t>
            </a:r>
            <a:r>
              <a:rPr sz="2800" spc="-105" dirty="0">
                <a:latin typeface="Trebuchet MS"/>
                <a:cs typeface="Trebuchet MS"/>
              </a:rPr>
              <a:t> </a:t>
            </a:r>
            <a:r>
              <a:rPr sz="2800" spc="-20" dirty="0">
                <a:latin typeface="Trebuchet MS"/>
                <a:cs typeface="Trebuchet MS"/>
              </a:rPr>
              <a:t>3185</a:t>
            </a:r>
            <a:endParaRPr sz="2800" dirty="0">
              <a:latin typeface="Trebuchet MS"/>
              <a:cs typeface="Trebuchet MS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2424296" y="4544783"/>
            <a:ext cx="5568315" cy="1196975"/>
          </a:xfrm>
          <a:custGeom>
            <a:avLst/>
            <a:gdLst/>
            <a:ahLst/>
            <a:cxnLst/>
            <a:rect l="l" t="t" r="r" b="b"/>
            <a:pathLst>
              <a:path w="5568315" h="1196975">
                <a:moveTo>
                  <a:pt x="2244699" y="8991"/>
                </a:moveTo>
                <a:lnTo>
                  <a:pt x="2196338" y="0"/>
                </a:lnTo>
                <a:lnTo>
                  <a:pt x="1551622" y="27216"/>
                </a:lnTo>
                <a:lnTo>
                  <a:pt x="1355788" y="51981"/>
                </a:lnTo>
                <a:lnTo>
                  <a:pt x="2244699" y="8991"/>
                </a:lnTo>
                <a:close/>
              </a:path>
              <a:path w="5568315" h="1196975">
                <a:moveTo>
                  <a:pt x="4714722" y="274434"/>
                </a:moveTo>
                <a:lnTo>
                  <a:pt x="4683023" y="263740"/>
                </a:lnTo>
                <a:lnTo>
                  <a:pt x="4653826" y="278193"/>
                </a:lnTo>
                <a:lnTo>
                  <a:pt x="4714722" y="274434"/>
                </a:lnTo>
                <a:close/>
              </a:path>
              <a:path w="5568315" h="1196975">
                <a:moveTo>
                  <a:pt x="4744148" y="259956"/>
                </a:moveTo>
                <a:lnTo>
                  <a:pt x="4738255" y="247675"/>
                </a:lnTo>
                <a:lnTo>
                  <a:pt x="4710608" y="249377"/>
                </a:lnTo>
                <a:lnTo>
                  <a:pt x="4482693" y="200215"/>
                </a:lnTo>
                <a:lnTo>
                  <a:pt x="4439209" y="177596"/>
                </a:lnTo>
                <a:lnTo>
                  <a:pt x="4415333" y="166420"/>
                </a:lnTo>
                <a:lnTo>
                  <a:pt x="4388028" y="155460"/>
                </a:lnTo>
                <a:lnTo>
                  <a:pt x="4331779" y="158940"/>
                </a:lnTo>
                <a:lnTo>
                  <a:pt x="4281284" y="149415"/>
                </a:lnTo>
                <a:lnTo>
                  <a:pt x="4231614" y="152488"/>
                </a:lnTo>
                <a:lnTo>
                  <a:pt x="4131564" y="146011"/>
                </a:lnTo>
                <a:lnTo>
                  <a:pt x="3881234" y="123545"/>
                </a:lnTo>
                <a:lnTo>
                  <a:pt x="3781196" y="117081"/>
                </a:lnTo>
                <a:lnTo>
                  <a:pt x="3730739" y="107543"/>
                </a:lnTo>
                <a:lnTo>
                  <a:pt x="3681018" y="110617"/>
                </a:lnTo>
                <a:lnTo>
                  <a:pt x="3577145" y="91744"/>
                </a:lnTo>
                <a:lnTo>
                  <a:pt x="3526282" y="94881"/>
                </a:lnTo>
                <a:lnTo>
                  <a:pt x="3370199" y="66586"/>
                </a:lnTo>
                <a:lnTo>
                  <a:pt x="3317964" y="69811"/>
                </a:lnTo>
                <a:lnTo>
                  <a:pt x="3264966" y="60439"/>
                </a:lnTo>
                <a:lnTo>
                  <a:pt x="3054985" y="73418"/>
                </a:lnTo>
                <a:lnTo>
                  <a:pt x="3030575" y="62280"/>
                </a:lnTo>
                <a:lnTo>
                  <a:pt x="3006941" y="63741"/>
                </a:lnTo>
                <a:lnTo>
                  <a:pt x="2982531" y="52603"/>
                </a:lnTo>
                <a:lnTo>
                  <a:pt x="2861386" y="60083"/>
                </a:lnTo>
                <a:lnTo>
                  <a:pt x="2763253" y="40855"/>
                </a:lnTo>
                <a:lnTo>
                  <a:pt x="2715018" y="43840"/>
                </a:lnTo>
                <a:lnTo>
                  <a:pt x="2665895" y="34226"/>
                </a:lnTo>
                <a:lnTo>
                  <a:pt x="2568371" y="40259"/>
                </a:lnTo>
                <a:lnTo>
                  <a:pt x="2537587" y="29502"/>
                </a:lnTo>
                <a:lnTo>
                  <a:pt x="2508212" y="18669"/>
                </a:lnTo>
                <a:lnTo>
                  <a:pt x="2479611" y="20434"/>
                </a:lnTo>
                <a:lnTo>
                  <a:pt x="2448826" y="9690"/>
                </a:lnTo>
                <a:lnTo>
                  <a:pt x="2398776" y="12788"/>
                </a:lnTo>
                <a:lnTo>
                  <a:pt x="2398166" y="12827"/>
                </a:lnTo>
                <a:lnTo>
                  <a:pt x="2347391" y="15646"/>
                </a:lnTo>
                <a:lnTo>
                  <a:pt x="2297684" y="6388"/>
                </a:lnTo>
                <a:lnTo>
                  <a:pt x="2244699" y="8991"/>
                </a:lnTo>
                <a:lnTo>
                  <a:pt x="1798967" y="30861"/>
                </a:lnTo>
                <a:lnTo>
                  <a:pt x="2247430" y="9486"/>
                </a:lnTo>
                <a:lnTo>
                  <a:pt x="1306118" y="55054"/>
                </a:lnTo>
                <a:lnTo>
                  <a:pt x="1256385" y="45478"/>
                </a:lnTo>
                <a:lnTo>
                  <a:pt x="1207909" y="48475"/>
                </a:lnTo>
                <a:lnTo>
                  <a:pt x="1158875" y="38849"/>
                </a:lnTo>
                <a:lnTo>
                  <a:pt x="1129055" y="28041"/>
                </a:lnTo>
                <a:lnTo>
                  <a:pt x="1095082" y="17487"/>
                </a:lnTo>
                <a:lnTo>
                  <a:pt x="409943" y="59855"/>
                </a:lnTo>
                <a:lnTo>
                  <a:pt x="378726" y="74447"/>
                </a:lnTo>
                <a:lnTo>
                  <a:pt x="352463" y="88722"/>
                </a:lnTo>
                <a:lnTo>
                  <a:pt x="335673" y="127711"/>
                </a:lnTo>
                <a:lnTo>
                  <a:pt x="385051" y="124968"/>
                </a:lnTo>
                <a:lnTo>
                  <a:pt x="2348077" y="15925"/>
                </a:lnTo>
                <a:lnTo>
                  <a:pt x="334416" y="127787"/>
                </a:lnTo>
                <a:lnTo>
                  <a:pt x="327634" y="140855"/>
                </a:lnTo>
                <a:lnTo>
                  <a:pt x="1408734" y="74015"/>
                </a:lnTo>
                <a:lnTo>
                  <a:pt x="321335" y="141249"/>
                </a:lnTo>
                <a:lnTo>
                  <a:pt x="275285" y="169405"/>
                </a:lnTo>
                <a:lnTo>
                  <a:pt x="243878" y="209296"/>
                </a:lnTo>
                <a:lnTo>
                  <a:pt x="222034" y="248602"/>
                </a:lnTo>
                <a:lnTo>
                  <a:pt x="206222" y="300189"/>
                </a:lnTo>
                <a:lnTo>
                  <a:pt x="191389" y="351713"/>
                </a:lnTo>
                <a:lnTo>
                  <a:pt x="181356" y="364985"/>
                </a:lnTo>
                <a:lnTo>
                  <a:pt x="168833" y="378409"/>
                </a:lnTo>
                <a:lnTo>
                  <a:pt x="154190" y="391972"/>
                </a:lnTo>
                <a:lnTo>
                  <a:pt x="137782" y="405638"/>
                </a:lnTo>
                <a:lnTo>
                  <a:pt x="79768" y="459828"/>
                </a:lnTo>
                <a:lnTo>
                  <a:pt x="20980" y="501421"/>
                </a:lnTo>
                <a:lnTo>
                  <a:pt x="0" y="553326"/>
                </a:lnTo>
                <a:lnTo>
                  <a:pt x="4683023" y="263740"/>
                </a:lnTo>
                <a:lnTo>
                  <a:pt x="4744148" y="259956"/>
                </a:lnTo>
                <a:close/>
              </a:path>
              <a:path w="5568315" h="1196975">
                <a:moveTo>
                  <a:pt x="5531116" y="526326"/>
                </a:moveTo>
                <a:lnTo>
                  <a:pt x="5527027" y="521512"/>
                </a:lnTo>
                <a:lnTo>
                  <a:pt x="5524893" y="527977"/>
                </a:lnTo>
                <a:lnTo>
                  <a:pt x="5531116" y="526326"/>
                </a:lnTo>
                <a:close/>
              </a:path>
              <a:path w="5568315" h="1196975">
                <a:moveTo>
                  <a:pt x="5568302" y="626503"/>
                </a:moveTo>
                <a:lnTo>
                  <a:pt x="5567337" y="613918"/>
                </a:lnTo>
                <a:lnTo>
                  <a:pt x="5558561" y="601802"/>
                </a:lnTo>
                <a:lnTo>
                  <a:pt x="5544172" y="590042"/>
                </a:lnTo>
                <a:lnTo>
                  <a:pt x="5530202" y="590905"/>
                </a:lnTo>
                <a:lnTo>
                  <a:pt x="5515699" y="579145"/>
                </a:lnTo>
                <a:lnTo>
                  <a:pt x="5502021" y="567347"/>
                </a:lnTo>
                <a:lnTo>
                  <a:pt x="5491797" y="567982"/>
                </a:lnTo>
                <a:lnTo>
                  <a:pt x="5480926" y="555993"/>
                </a:lnTo>
                <a:lnTo>
                  <a:pt x="5472633" y="543852"/>
                </a:lnTo>
                <a:lnTo>
                  <a:pt x="5470220" y="544004"/>
                </a:lnTo>
                <a:lnTo>
                  <a:pt x="5463921" y="506437"/>
                </a:lnTo>
                <a:lnTo>
                  <a:pt x="5443156" y="482422"/>
                </a:lnTo>
                <a:lnTo>
                  <a:pt x="5413959" y="471576"/>
                </a:lnTo>
                <a:lnTo>
                  <a:pt x="5381574" y="460921"/>
                </a:lnTo>
                <a:lnTo>
                  <a:pt x="4824742" y="356184"/>
                </a:lnTo>
                <a:lnTo>
                  <a:pt x="4803597" y="357492"/>
                </a:lnTo>
                <a:lnTo>
                  <a:pt x="4781435" y="346214"/>
                </a:lnTo>
                <a:lnTo>
                  <a:pt x="4760519" y="347510"/>
                </a:lnTo>
                <a:lnTo>
                  <a:pt x="4740008" y="336130"/>
                </a:lnTo>
                <a:lnTo>
                  <a:pt x="4710112" y="337972"/>
                </a:lnTo>
                <a:lnTo>
                  <a:pt x="4677778" y="327317"/>
                </a:lnTo>
                <a:lnTo>
                  <a:pt x="4648759" y="316458"/>
                </a:lnTo>
                <a:lnTo>
                  <a:pt x="4627232" y="292493"/>
                </a:lnTo>
                <a:lnTo>
                  <a:pt x="4653826" y="278193"/>
                </a:lnTo>
                <a:lnTo>
                  <a:pt x="4711" y="565683"/>
                </a:lnTo>
                <a:lnTo>
                  <a:pt x="10858" y="590613"/>
                </a:lnTo>
                <a:lnTo>
                  <a:pt x="15405" y="602983"/>
                </a:lnTo>
                <a:lnTo>
                  <a:pt x="21120" y="615276"/>
                </a:lnTo>
                <a:lnTo>
                  <a:pt x="30822" y="639978"/>
                </a:lnTo>
                <a:lnTo>
                  <a:pt x="62471" y="675982"/>
                </a:lnTo>
                <a:lnTo>
                  <a:pt x="94615" y="711949"/>
                </a:lnTo>
                <a:lnTo>
                  <a:pt x="126225" y="747953"/>
                </a:lnTo>
                <a:lnTo>
                  <a:pt x="156248" y="784047"/>
                </a:lnTo>
                <a:lnTo>
                  <a:pt x="183667" y="820305"/>
                </a:lnTo>
                <a:lnTo>
                  <a:pt x="196265" y="832180"/>
                </a:lnTo>
                <a:lnTo>
                  <a:pt x="212636" y="843813"/>
                </a:lnTo>
                <a:lnTo>
                  <a:pt x="230606" y="842708"/>
                </a:lnTo>
                <a:lnTo>
                  <a:pt x="250291" y="854138"/>
                </a:lnTo>
                <a:lnTo>
                  <a:pt x="298043" y="851192"/>
                </a:lnTo>
                <a:lnTo>
                  <a:pt x="340537" y="873861"/>
                </a:lnTo>
                <a:lnTo>
                  <a:pt x="376910" y="896924"/>
                </a:lnTo>
                <a:lnTo>
                  <a:pt x="408673" y="932916"/>
                </a:lnTo>
                <a:lnTo>
                  <a:pt x="435787" y="969187"/>
                </a:lnTo>
                <a:lnTo>
                  <a:pt x="445820" y="993876"/>
                </a:lnTo>
                <a:lnTo>
                  <a:pt x="453885" y="1006030"/>
                </a:lnTo>
                <a:lnTo>
                  <a:pt x="459117" y="1018349"/>
                </a:lnTo>
                <a:lnTo>
                  <a:pt x="460629" y="1043559"/>
                </a:lnTo>
                <a:lnTo>
                  <a:pt x="462089" y="1068781"/>
                </a:lnTo>
                <a:lnTo>
                  <a:pt x="462813" y="1081379"/>
                </a:lnTo>
                <a:lnTo>
                  <a:pt x="477443" y="1105789"/>
                </a:lnTo>
                <a:lnTo>
                  <a:pt x="502170" y="1116901"/>
                </a:lnTo>
                <a:lnTo>
                  <a:pt x="535406" y="1127506"/>
                </a:lnTo>
                <a:lnTo>
                  <a:pt x="550379" y="1139228"/>
                </a:lnTo>
                <a:lnTo>
                  <a:pt x="564705" y="1138339"/>
                </a:lnTo>
                <a:lnTo>
                  <a:pt x="580034" y="1150048"/>
                </a:lnTo>
                <a:lnTo>
                  <a:pt x="799985" y="1136446"/>
                </a:lnTo>
                <a:lnTo>
                  <a:pt x="850011" y="1120698"/>
                </a:lnTo>
                <a:lnTo>
                  <a:pt x="880237" y="1106182"/>
                </a:lnTo>
                <a:lnTo>
                  <a:pt x="972769" y="1100467"/>
                </a:lnTo>
                <a:lnTo>
                  <a:pt x="1011123" y="1110742"/>
                </a:lnTo>
                <a:lnTo>
                  <a:pt x="1085367" y="1106144"/>
                </a:lnTo>
                <a:lnTo>
                  <a:pt x="1121448" y="1091272"/>
                </a:lnTo>
                <a:lnTo>
                  <a:pt x="1238694" y="1084021"/>
                </a:lnTo>
                <a:lnTo>
                  <a:pt x="1263599" y="1107782"/>
                </a:lnTo>
                <a:lnTo>
                  <a:pt x="1290815" y="1118743"/>
                </a:lnTo>
                <a:lnTo>
                  <a:pt x="1320076" y="1116939"/>
                </a:lnTo>
                <a:lnTo>
                  <a:pt x="1351153" y="1102360"/>
                </a:lnTo>
                <a:lnTo>
                  <a:pt x="1401025" y="1111935"/>
                </a:lnTo>
                <a:lnTo>
                  <a:pt x="1449997" y="1108900"/>
                </a:lnTo>
                <a:lnTo>
                  <a:pt x="1499679" y="1118476"/>
                </a:lnTo>
                <a:lnTo>
                  <a:pt x="1597482" y="1112431"/>
                </a:lnTo>
                <a:lnTo>
                  <a:pt x="1647228" y="1122006"/>
                </a:lnTo>
                <a:lnTo>
                  <a:pt x="1797138" y="1112748"/>
                </a:lnTo>
                <a:lnTo>
                  <a:pt x="1848332" y="1122222"/>
                </a:lnTo>
                <a:lnTo>
                  <a:pt x="1999576" y="1112875"/>
                </a:lnTo>
                <a:lnTo>
                  <a:pt x="2050770" y="1122362"/>
                </a:lnTo>
                <a:lnTo>
                  <a:pt x="2252535" y="1109878"/>
                </a:lnTo>
                <a:lnTo>
                  <a:pt x="2303742" y="1119365"/>
                </a:lnTo>
                <a:lnTo>
                  <a:pt x="2454948" y="1110018"/>
                </a:lnTo>
                <a:lnTo>
                  <a:pt x="2506116" y="1119505"/>
                </a:lnTo>
                <a:lnTo>
                  <a:pt x="2606878" y="1113269"/>
                </a:lnTo>
                <a:lnTo>
                  <a:pt x="2658033" y="1122768"/>
                </a:lnTo>
                <a:lnTo>
                  <a:pt x="2708414" y="1119644"/>
                </a:lnTo>
                <a:lnTo>
                  <a:pt x="2809989" y="1126020"/>
                </a:lnTo>
                <a:lnTo>
                  <a:pt x="2910840" y="1119784"/>
                </a:lnTo>
                <a:lnTo>
                  <a:pt x="2962071" y="1129271"/>
                </a:lnTo>
                <a:lnTo>
                  <a:pt x="3061703" y="1123099"/>
                </a:lnTo>
                <a:lnTo>
                  <a:pt x="3111627" y="1132674"/>
                </a:lnTo>
                <a:lnTo>
                  <a:pt x="3209861" y="1126591"/>
                </a:lnTo>
                <a:lnTo>
                  <a:pt x="3308756" y="1133132"/>
                </a:lnTo>
                <a:lnTo>
                  <a:pt x="3406686" y="1127074"/>
                </a:lnTo>
                <a:lnTo>
                  <a:pt x="3456355" y="1136650"/>
                </a:lnTo>
                <a:lnTo>
                  <a:pt x="3555530" y="1130528"/>
                </a:lnTo>
                <a:lnTo>
                  <a:pt x="3606609" y="1140015"/>
                </a:lnTo>
                <a:lnTo>
                  <a:pt x="3656863" y="1136904"/>
                </a:lnTo>
                <a:lnTo>
                  <a:pt x="3707854" y="1146403"/>
                </a:lnTo>
                <a:lnTo>
                  <a:pt x="3808272" y="1140193"/>
                </a:lnTo>
                <a:lnTo>
                  <a:pt x="3859301" y="1149692"/>
                </a:lnTo>
                <a:lnTo>
                  <a:pt x="3909593" y="1146581"/>
                </a:lnTo>
                <a:lnTo>
                  <a:pt x="3960749" y="1156068"/>
                </a:lnTo>
                <a:lnTo>
                  <a:pt x="4095610" y="1147737"/>
                </a:lnTo>
                <a:lnTo>
                  <a:pt x="4108602" y="1159586"/>
                </a:lnTo>
                <a:lnTo>
                  <a:pt x="4122229" y="1158735"/>
                </a:lnTo>
                <a:lnTo>
                  <a:pt x="4137583" y="1170444"/>
                </a:lnTo>
                <a:lnTo>
                  <a:pt x="4204538" y="1166304"/>
                </a:lnTo>
                <a:lnTo>
                  <a:pt x="4257332" y="1175689"/>
                </a:lnTo>
                <a:lnTo>
                  <a:pt x="4361345" y="1169250"/>
                </a:lnTo>
                <a:lnTo>
                  <a:pt x="4466488" y="1188059"/>
                </a:lnTo>
                <a:lnTo>
                  <a:pt x="4517949" y="1184884"/>
                </a:lnTo>
                <a:lnTo>
                  <a:pt x="4536681" y="1196365"/>
                </a:lnTo>
                <a:lnTo>
                  <a:pt x="4554639" y="1195260"/>
                </a:lnTo>
                <a:lnTo>
                  <a:pt x="4571809" y="1181557"/>
                </a:lnTo>
                <a:lnTo>
                  <a:pt x="4680356" y="1174838"/>
                </a:lnTo>
                <a:lnTo>
                  <a:pt x="4709998" y="1160348"/>
                </a:lnTo>
                <a:lnTo>
                  <a:pt x="4823904" y="1153299"/>
                </a:lnTo>
                <a:lnTo>
                  <a:pt x="4866297" y="1138034"/>
                </a:lnTo>
                <a:lnTo>
                  <a:pt x="4906276" y="1122908"/>
                </a:lnTo>
                <a:lnTo>
                  <a:pt x="4948136" y="1095019"/>
                </a:lnTo>
                <a:lnTo>
                  <a:pt x="4996954" y="1054036"/>
                </a:lnTo>
                <a:lnTo>
                  <a:pt x="4965027" y="967447"/>
                </a:lnTo>
                <a:lnTo>
                  <a:pt x="4965941" y="954747"/>
                </a:lnTo>
                <a:lnTo>
                  <a:pt x="4968075" y="941959"/>
                </a:lnTo>
                <a:lnTo>
                  <a:pt x="4968989" y="929246"/>
                </a:lnTo>
                <a:lnTo>
                  <a:pt x="4968430" y="916635"/>
                </a:lnTo>
                <a:lnTo>
                  <a:pt x="4969002" y="916597"/>
                </a:lnTo>
                <a:lnTo>
                  <a:pt x="4969027" y="903947"/>
                </a:lnTo>
                <a:lnTo>
                  <a:pt x="4969167" y="891286"/>
                </a:lnTo>
                <a:lnTo>
                  <a:pt x="4985423" y="877633"/>
                </a:lnTo>
                <a:lnTo>
                  <a:pt x="4990452" y="864666"/>
                </a:lnTo>
                <a:lnTo>
                  <a:pt x="4985156" y="864997"/>
                </a:lnTo>
                <a:lnTo>
                  <a:pt x="4968100" y="853401"/>
                </a:lnTo>
                <a:lnTo>
                  <a:pt x="2899067" y="981341"/>
                </a:lnTo>
                <a:lnTo>
                  <a:pt x="4961788" y="853782"/>
                </a:lnTo>
                <a:lnTo>
                  <a:pt x="4952187" y="841730"/>
                </a:lnTo>
                <a:lnTo>
                  <a:pt x="4942103" y="842352"/>
                </a:lnTo>
                <a:lnTo>
                  <a:pt x="4940071" y="829830"/>
                </a:lnTo>
                <a:lnTo>
                  <a:pt x="4936769" y="817384"/>
                </a:lnTo>
                <a:lnTo>
                  <a:pt x="4920043" y="793115"/>
                </a:lnTo>
                <a:lnTo>
                  <a:pt x="4896472" y="769264"/>
                </a:lnTo>
                <a:lnTo>
                  <a:pt x="4867999" y="758367"/>
                </a:lnTo>
                <a:lnTo>
                  <a:pt x="4835817" y="760361"/>
                </a:lnTo>
                <a:lnTo>
                  <a:pt x="4827270" y="748233"/>
                </a:lnTo>
                <a:lnTo>
                  <a:pt x="4817846" y="748817"/>
                </a:lnTo>
                <a:lnTo>
                  <a:pt x="4836566" y="709714"/>
                </a:lnTo>
                <a:lnTo>
                  <a:pt x="4836020" y="697090"/>
                </a:lnTo>
                <a:lnTo>
                  <a:pt x="4824603" y="685139"/>
                </a:lnTo>
                <a:lnTo>
                  <a:pt x="4805159" y="673696"/>
                </a:lnTo>
                <a:lnTo>
                  <a:pt x="4788306" y="662089"/>
                </a:lnTo>
                <a:lnTo>
                  <a:pt x="4755388" y="651471"/>
                </a:lnTo>
                <a:lnTo>
                  <a:pt x="4738548" y="639864"/>
                </a:lnTo>
                <a:lnTo>
                  <a:pt x="4829924" y="634225"/>
                </a:lnTo>
                <a:lnTo>
                  <a:pt x="4876508" y="643978"/>
                </a:lnTo>
                <a:lnTo>
                  <a:pt x="4922075" y="641159"/>
                </a:lnTo>
                <a:lnTo>
                  <a:pt x="4937620" y="652856"/>
                </a:lnTo>
                <a:lnTo>
                  <a:pt x="4983353" y="650024"/>
                </a:lnTo>
                <a:lnTo>
                  <a:pt x="5080889" y="618693"/>
                </a:lnTo>
                <a:lnTo>
                  <a:pt x="5130482" y="628269"/>
                </a:lnTo>
                <a:lnTo>
                  <a:pt x="5178869" y="625284"/>
                </a:lnTo>
                <a:lnTo>
                  <a:pt x="5227688" y="634911"/>
                </a:lnTo>
                <a:lnTo>
                  <a:pt x="5275440" y="631964"/>
                </a:lnTo>
                <a:lnTo>
                  <a:pt x="5371846" y="651306"/>
                </a:lnTo>
                <a:lnTo>
                  <a:pt x="5405526" y="661873"/>
                </a:lnTo>
                <a:lnTo>
                  <a:pt x="5438330" y="659853"/>
                </a:lnTo>
                <a:lnTo>
                  <a:pt x="5472125" y="670407"/>
                </a:lnTo>
                <a:lnTo>
                  <a:pt x="5517807" y="667588"/>
                </a:lnTo>
                <a:lnTo>
                  <a:pt x="5528729" y="654265"/>
                </a:lnTo>
                <a:lnTo>
                  <a:pt x="5551589" y="652843"/>
                </a:lnTo>
                <a:lnTo>
                  <a:pt x="5562663" y="639508"/>
                </a:lnTo>
                <a:lnTo>
                  <a:pt x="5568302" y="626503"/>
                </a:lnTo>
                <a:close/>
              </a:path>
            </a:pathLst>
          </a:custGeom>
          <a:solidFill>
            <a:srgbClr val="48C2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2641446" y="4838001"/>
            <a:ext cx="4634865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500" b="1" dirty="0">
                <a:latin typeface="Trebuchet MS"/>
                <a:cs typeface="Trebuchet MS"/>
              </a:rPr>
              <a:t>Estudiantes</a:t>
            </a:r>
            <a:r>
              <a:rPr sz="3500" b="1" spc="-220" dirty="0">
                <a:latin typeface="Trebuchet MS"/>
                <a:cs typeface="Trebuchet MS"/>
              </a:rPr>
              <a:t> </a:t>
            </a:r>
            <a:r>
              <a:rPr sz="3500" b="1" spc="-10" dirty="0">
                <a:latin typeface="Trebuchet MS"/>
                <a:cs typeface="Trebuchet MS"/>
              </a:rPr>
              <a:t>Visitantes</a:t>
            </a:r>
            <a:endParaRPr sz="3500">
              <a:latin typeface="Trebuchet MS"/>
              <a:cs typeface="Trebuchet MS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1730780" y="7202439"/>
            <a:ext cx="1963420" cy="2680335"/>
            <a:chOff x="11730780" y="7202439"/>
            <a:chExt cx="1963420" cy="2680335"/>
          </a:xfrm>
        </p:grpSpPr>
        <p:sp>
          <p:nvSpPr>
            <p:cNvPr id="29" name="object 29"/>
            <p:cNvSpPr/>
            <p:nvPr/>
          </p:nvSpPr>
          <p:spPr>
            <a:xfrm>
              <a:off x="13355513" y="7852412"/>
              <a:ext cx="186690" cy="276225"/>
            </a:xfrm>
            <a:custGeom>
              <a:avLst/>
              <a:gdLst/>
              <a:ahLst/>
              <a:cxnLst/>
              <a:rect l="l" t="t" r="r" b="b"/>
              <a:pathLst>
                <a:path w="186690" h="276225">
                  <a:moveTo>
                    <a:pt x="158802" y="276018"/>
                  </a:moveTo>
                  <a:lnTo>
                    <a:pt x="91195" y="239503"/>
                  </a:lnTo>
                  <a:lnTo>
                    <a:pt x="55937" y="195650"/>
                  </a:lnTo>
                  <a:lnTo>
                    <a:pt x="26533" y="144445"/>
                  </a:lnTo>
                  <a:lnTo>
                    <a:pt x="6661" y="92162"/>
                  </a:lnTo>
                  <a:lnTo>
                    <a:pt x="0" y="45076"/>
                  </a:lnTo>
                  <a:lnTo>
                    <a:pt x="2945" y="29215"/>
                  </a:lnTo>
                  <a:lnTo>
                    <a:pt x="10185" y="17429"/>
                  </a:lnTo>
                  <a:lnTo>
                    <a:pt x="20844" y="8198"/>
                  </a:lnTo>
                  <a:lnTo>
                    <a:pt x="34047" y="0"/>
                  </a:lnTo>
                  <a:lnTo>
                    <a:pt x="76479" y="73497"/>
                  </a:lnTo>
                  <a:lnTo>
                    <a:pt x="63072" y="97511"/>
                  </a:lnTo>
                  <a:lnTo>
                    <a:pt x="69081" y="132847"/>
                  </a:lnTo>
                  <a:lnTo>
                    <a:pt x="88569" y="167912"/>
                  </a:lnTo>
                  <a:lnTo>
                    <a:pt x="115599" y="191112"/>
                  </a:lnTo>
                  <a:lnTo>
                    <a:pt x="144235" y="190853"/>
                  </a:lnTo>
                  <a:lnTo>
                    <a:pt x="186668" y="264348"/>
                  </a:lnTo>
                  <a:lnTo>
                    <a:pt x="172601" y="271692"/>
                  </a:lnTo>
                  <a:lnTo>
                    <a:pt x="158802" y="276018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393977" y="7823465"/>
              <a:ext cx="82657" cy="103056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503262" y="8012753"/>
              <a:ext cx="82657" cy="103055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13246323" y="7753136"/>
              <a:ext cx="447675" cy="447675"/>
            </a:xfrm>
            <a:custGeom>
              <a:avLst/>
              <a:gdLst/>
              <a:ahLst/>
              <a:cxnLst/>
              <a:rect l="l" t="t" r="r" b="b"/>
              <a:pathLst>
                <a:path w="447675" h="447675">
                  <a:moveTo>
                    <a:pt x="223718" y="447484"/>
                  </a:moveTo>
                  <a:lnTo>
                    <a:pt x="178597" y="442939"/>
                  </a:lnTo>
                  <a:lnTo>
                    <a:pt x="136591" y="429908"/>
                  </a:lnTo>
                  <a:lnTo>
                    <a:pt x="98591" y="409291"/>
                  </a:lnTo>
                  <a:lnTo>
                    <a:pt x="65494" y="381987"/>
                  </a:lnTo>
                  <a:lnTo>
                    <a:pt x="38191" y="348887"/>
                  </a:lnTo>
                  <a:lnTo>
                    <a:pt x="17574" y="310886"/>
                  </a:lnTo>
                  <a:lnTo>
                    <a:pt x="4543" y="268881"/>
                  </a:lnTo>
                  <a:lnTo>
                    <a:pt x="0" y="223764"/>
                  </a:lnTo>
                  <a:lnTo>
                    <a:pt x="4543" y="178652"/>
                  </a:lnTo>
                  <a:lnTo>
                    <a:pt x="17574" y="136646"/>
                  </a:lnTo>
                  <a:lnTo>
                    <a:pt x="38191" y="98644"/>
                  </a:lnTo>
                  <a:lnTo>
                    <a:pt x="65496" y="65547"/>
                  </a:lnTo>
                  <a:lnTo>
                    <a:pt x="98595" y="38244"/>
                  </a:lnTo>
                  <a:lnTo>
                    <a:pt x="136600" y="17627"/>
                  </a:lnTo>
                  <a:lnTo>
                    <a:pt x="178608" y="4596"/>
                  </a:lnTo>
                  <a:lnTo>
                    <a:pt x="224230" y="0"/>
                  </a:lnTo>
                  <a:lnTo>
                    <a:pt x="223716" y="0"/>
                  </a:lnTo>
                  <a:lnTo>
                    <a:pt x="268830" y="4596"/>
                  </a:lnTo>
                  <a:lnTo>
                    <a:pt x="310836" y="17627"/>
                  </a:lnTo>
                  <a:lnTo>
                    <a:pt x="327541" y="26690"/>
                  </a:lnTo>
                  <a:lnTo>
                    <a:pt x="223721" y="26690"/>
                  </a:lnTo>
                  <a:lnTo>
                    <a:pt x="184030" y="30698"/>
                  </a:lnTo>
                  <a:lnTo>
                    <a:pt x="147056" y="42190"/>
                  </a:lnTo>
                  <a:lnTo>
                    <a:pt x="84409" y="84454"/>
                  </a:lnTo>
                  <a:lnTo>
                    <a:pt x="42146" y="147104"/>
                  </a:lnTo>
                  <a:lnTo>
                    <a:pt x="30652" y="184077"/>
                  </a:lnTo>
                  <a:lnTo>
                    <a:pt x="26642" y="223764"/>
                  </a:lnTo>
                  <a:lnTo>
                    <a:pt x="30649" y="263450"/>
                  </a:lnTo>
                  <a:lnTo>
                    <a:pt x="42142" y="300426"/>
                  </a:lnTo>
                  <a:lnTo>
                    <a:pt x="84407" y="363076"/>
                  </a:lnTo>
                  <a:lnTo>
                    <a:pt x="147059" y="405341"/>
                  </a:lnTo>
                  <a:lnTo>
                    <a:pt x="184035" y="416835"/>
                  </a:lnTo>
                  <a:lnTo>
                    <a:pt x="223716" y="420843"/>
                  </a:lnTo>
                  <a:lnTo>
                    <a:pt x="327541" y="420843"/>
                  </a:lnTo>
                  <a:lnTo>
                    <a:pt x="310832" y="429908"/>
                  </a:lnTo>
                  <a:lnTo>
                    <a:pt x="268827" y="442939"/>
                  </a:lnTo>
                  <a:lnTo>
                    <a:pt x="223718" y="447484"/>
                  </a:lnTo>
                  <a:close/>
                </a:path>
                <a:path w="447675" h="447675">
                  <a:moveTo>
                    <a:pt x="327541" y="420843"/>
                  </a:moveTo>
                  <a:lnTo>
                    <a:pt x="223716" y="420843"/>
                  </a:lnTo>
                  <a:lnTo>
                    <a:pt x="263407" y="416835"/>
                  </a:lnTo>
                  <a:lnTo>
                    <a:pt x="300383" y="405341"/>
                  </a:lnTo>
                  <a:lnTo>
                    <a:pt x="363030" y="363076"/>
                  </a:lnTo>
                  <a:lnTo>
                    <a:pt x="405293" y="300426"/>
                  </a:lnTo>
                  <a:lnTo>
                    <a:pt x="416787" y="263450"/>
                  </a:lnTo>
                  <a:lnTo>
                    <a:pt x="420794" y="223764"/>
                  </a:lnTo>
                  <a:lnTo>
                    <a:pt x="416787" y="184077"/>
                  </a:lnTo>
                  <a:lnTo>
                    <a:pt x="405294" y="147104"/>
                  </a:lnTo>
                  <a:lnTo>
                    <a:pt x="363027" y="84454"/>
                  </a:lnTo>
                  <a:lnTo>
                    <a:pt x="300373" y="42190"/>
                  </a:lnTo>
                  <a:lnTo>
                    <a:pt x="263401" y="30698"/>
                  </a:lnTo>
                  <a:lnTo>
                    <a:pt x="223721" y="26690"/>
                  </a:lnTo>
                  <a:lnTo>
                    <a:pt x="327541" y="26690"/>
                  </a:lnTo>
                  <a:lnTo>
                    <a:pt x="381932" y="65547"/>
                  </a:lnTo>
                  <a:lnTo>
                    <a:pt x="409234" y="98644"/>
                  </a:lnTo>
                  <a:lnTo>
                    <a:pt x="429852" y="136646"/>
                  </a:lnTo>
                  <a:lnTo>
                    <a:pt x="442885" y="178652"/>
                  </a:lnTo>
                  <a:lnTo>
                    <a:pt x="447430" y="223764"/>
                  </a:lnTo>
                  <a:lnTo>
                    <a:pt x="442887" y="268881"/>
                  </a:lnTo>
                  <a:lnTo>
                    <a:pt x="429857" y="310886"/>
                  </a:lnTo>
                  <a:lnTo>
                    <a:pt x="409240" y="348887"/>
                  </a:lnTo>
                  <a:lnTo>
                    <a:pt x="381935" y="381987"/>
                  </a:lnTo>
                  <a:lnTo>
                    <a:pt x="348834" y="409291"/>
                  </a:lnTo>
                  <a:lnTo>
                    <a:pt x="327541" y="420843"/>
                  </a:lnTo>
                  <a:close/>
                </a:path>
              </a:pathLst>
            </a:custGeom>
            <a:solidFill>
              <a:srgbClr val="1B1B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3024781" y="7202439"/>
              <a:ext cx="420370" cy="358775"/>
            </a:xfrm>
            <a:custGeom>
              <a:avLst/>
              <a:gdLst/>
              <a:ahLst/>
              <a:cxnLst/>
              <a:rect l="l" t="t" r="r" b="b"/>
              <a:pathLst>
                <a:path w="420369" h="358775">
                  <a:moveTo>
                    <a:pt x="397452" y="358529"/>
                  </a:moveTo>
                  <a:lnTo>
                    <a:pt x="22497" y="358529"/>
                  </a:lnTo>
                  <a:lnTo>
                    <a:pt x="13709" y="356620"/>
                  </a:lnTo>
                  <a:lnTo>
                    <a:pt x="6561" y="351833"/>
                  </a:lnTo>
                  <a:lnTo>
                    <a:pt x="1757" y="344769"/>
                  </a:lnTo>
                  <a:lnTo>
                    <a:pt x="0" y="336031"/>
                  </a:lnTo>
                  <a:lnTo>
                    <a:pt x="0" y="93560"/>
                  </a:lnTo>
                  <a:lnTo>
                    <a:pt x="1958" y="84978"/>
                  </a:lnTo>
                  <a:lnTo>
                    <a:pt x="6829" y="77937"/>
                  </a:lnTo>
                  <a:lnTo>
                    <a:pt x="13910" y="73172"/>
                  </a:lnTo>
                  <a:lnTo>
                    <a:pt x="22497" y="71420"/>
                  </a:lnTo>
                  <a:lnTo>
                    <a:pt x="132127" y="71420"/>
                  </a:lnTo>
                  <a:lnTo>
                    <a:pt x="139269" y="44592"/>
                  </a:lnTo>
                  <a:lnTo>
                    <a:pt x="154713" y="22586"/>
                  </a:lnTo>
                  <a:lnTo>
                    <a:pt x="176720" y="7142"/>
                  </a:lnTo>
                  <a:lnTo>
                    <a:pt x="203547" y="0"/>
                  </a:lnTo>
                  <a:lnTo>
                    <a:pt x="234235" y="3626"/>
                  </a:lnTo>
                  <a:lnTo>
                    <a:pt x="249322" y="12141"/>
                  </a:lnTo>
                  <a:lnTo>
                    <a:pt x="209975" y="12141"/>
                  </a:lnTo>
                  <a:lnTo>
                    <a:pt x="184548" y="17280"/>
                  </a:lnTo>
                  <a:lnTo>
                    <a:pt x="163775" y="31290"/>
                  </a:lnTo>
                  <a:lnTo>
                    <a:pt x="149764" y="52064"/>
                  </a:lnTo>
                  <a:lnTo>
                    <a:pt x="144625" y="77490"/>
                  </a:lnTo>
                  <a:lnTo>
                    <a:pt x="145852" y="83561"/>
                  </a:lnTo>
                  <a:lnTo>
                    <a:pt x="145924" y="83918"/>
                  </a:lnTo>
                  <a:lnTo>
                    <a:pt x="22854" y="83918"/>
                  </a:lnTo>
                  <a:lnTo>
                    <a:pt x="31390" y="91417"/>
                  </a:lnTo>
                  <a:lnTo>
                    <a:pt x="13212" y="91417"/>
                  </a:lnTo>
                  <a:lnTo>
                    <a:pt x="12855" y="92131"/>
                  </a:lnTo>
                  <a:lnTo>
                    <a:pt x="12855" y="337817"/>
                  </a:lnTo>
                  <a:lnTo>
                    <a:pt x="32189" y="337817"/>
                  </a:lnTo>
                  <a:lnTo>
                    <a:pt x="22854" y="346030"/>
                  </a:lnTo>
                  <a:lnTo>
                    <a:pt x="417231" y="346030"/>
                  </a:lnTo>
                  <a:lnTo>
                    <a:pt x="413344" y="351833"/>
                  </a:lnTo>
                  <a:lnTo>
                    <a:pt x="413254" y="351967"/>
                  </a:lnTo>
                  <a:lnTo>
                    <a:pt x="406190" y="356771"/>
                  </a:lnTo>
                  <a:lnTo>
                    <a:pt x="397452" y="358529"/>
                  </a:lnTo>
                  <a:close/>
                </a:path>
                <a:path w="420369" h="358775">
                  <a:moveTo>
                    <a:pt x="249909" y="142840"/>
                  </a:moveTo>
                  <a:lnTo>
                    <a:pt x="209975" y="142840"/>
                  </a:lnTo>
                  <a:lnTo>
                    <a:pt x="235401" y="137701"/>
                  </a:lnTo>
                  <a:lnTo>
                    <a:pt x="256175" y="123690"/>
                  </a:lnTo>
                  <a:lnTo>
                    <a:pt x="270185" y="102917"/>
                  </a:lnTo>
                  <a:lnTo>
                    <a:pt x="275234" y="77937"/>
                  </a:lnTo>
                  <a:lnTo>
                    <a:pt x="275324" y="77490"/>
                  </a:lnTo>
                  <a:lnTo>
                    <a:pt x="270185" y="52064"/>
                  </a:lnTo>
                  <a:lnTo>
                    <a:pt x="256175" y="31290"/>
                  </a:lnTo>
                  <a:lnTo>
                    <a:pt x="235401" y="17280"/>
                  </a:lnTo>
                  <a:lnTo>
                    <a:pt x="209975" y="12141"/>
                  </a:lnTo>
                  <a:lnTo>
                    <a:pt x="249322" y="12141"/>
                  </a:lnTo>
                  <a:lnTo>
                    <a:pt x="260237" y="18301"/>
                  </a:lnTo>
                  <a:lnTo>
                    <a:pt x="278873" y="41680"/>
                  </a:lnTo>
                  <a:lnTo>
                    <a:pt x="287466" y="71420"/>
                  </a:lnTo>
                  <a:lnTo>
                    <a:pt x="397452" y="71420"/>
                  </a:lnTo>
                  <a:lnTo>
                    <a:pt x="406040" y="73172"/>
                  </a:lnTo>
                  <a:lnTo>
                    <a:pt x="413120" y="77937"/>
                  </a:lnTo>
                  <a:lnTo>
                    <a:pt x="417011" y="83561"/>
                  </a:lnTo>
                  <a:lnTo>
                    <a:pt x="287466" y="83561"/>
                  </a:lnTo>
                  <a:lnTo>
                    <a:pt x="279726" y="111951"/>
                  </a:lnTo>
                  <a:lnTo>
                    <a:pt x="262781" y="134716"/>
                  </a:lnTo>
                  <a:lnTo>
                    <a:pt x="249909" y="142840"/>
                  </a:lnTo>
                  <a:close/>
                </a:path>
                <a:path w="420369" h="358775">
                  <a:moveTo>
                    <a:pt x="232564" y="245328"/>
                  </a:moveTo>
                  <a:lnTo>
                    <a:pt x="213189" y="245328"/>
                  </a:lnTo>
                  <a:lnTo>
                    <a:pt x="217474" y="241400"/>
                  </a:lnTo>
                  <a:lnTo>
                    <a:pt x="396738" y="83561"/>
                  </a:lnTo>
                  <a:lnTo>
                    <a:pt x="417011" y="83561"/>
                  </a:lnTo>
                  <a:lnTo>
                    <a:pt x="417991" y="84978"/>
                  </a:lnTo>
                  <a:lnTo>
                    <a:pt x="419461" y="91417"/>
                  </a:lnTo>
                  <a:lnTo>
                    <a:pt x="407094" y="91417"/>
                  </a:lnTo>
                  <a:lnTo>
                    <a:pt x="267111" y="214617"/>
                  </a:lnTo>
                  <a:lnTo>
                    <a:pt x="276821" y="223187"/>
                  </a:lnTo>
                  <a:lnTo>
                    <a:pt x="257826" y="223187"/>
                  </a:lnTo>
                  <a:lnTo>
                    <a:pt x="232564" y="245328"/>
                  </a:lnTo>
                  <a:close/>
                </a:path>
                <a:path w="420369" h="358775">
                  <a:moveTo>
                    <a:pt x="209975" y="155338"/>
                  </a:moveTo>
                  <a:lnTo>
                    <a:pt x="181130" y="149848"/>
                  </a:lnTo>
                  <a:lnTo>
                    <a:pt x="157090" y="134716"/>
                  </a:lnTo>
                  <a:lnTo>
                    <a:pt x="140072" y="112101"/>
                  </a:lnTo>
                  <a:lnTo>
                    <a:pt x="132127" y="83918"/>
                  </a:lnTo>
                  <a:lnTo>
                    <a:pt x="145924" y="83918"/>
                  </a:lnTo>
                  <a:lnTo>
                    <a:pt x="149764" y="102917"/>
                  </a:lnTo>
                  <a:lnTo>
                    <a:pt x="163775" y="123690"/>
                  </a:lnTo>
                  <a:lnTo>
                    <a:pt x="184548" y="137701"/>
                  </a:lnTo>
                  <a:lnTo>
                    <a:pt x="209975" y="142840"/>
                  </a:lnTo>
                  <a:lnTo>
                    <a:pt x="249909" y="142840"/>
                  </a:lnTo>
                  <a:lnTo>
                    <a:pt x="238805" y="149848"/>
                  </a:lnTo>
                  <a:lnTo>
                    <a:pt x="209975" y="155338"/>
                  </a:lnTo>
                  <a:close/>
                </a:path>
                <a:path w="420369" h="358775">
                  <a:moveTo>
                    <a:pt x="32189" y="337817"/>
                  </a:moveTo>
                  <a:lnTo>
                    <a:pt x="12855" y="337817"/>
                  </a:lnTo>
                  <a:lnTo>
                    <a:pt x="152839" y="214617"/>
                  </a:lnTo>
                  <a:lnTo>
                    <a:pt x="13212" y="91417"/>
                  </a:lnTo>
                  <a:lnTo>
                    <a:pt x="31390" y="91417"/>
                  </a:lnTo>
                  <a:lnTo>
                    <a:pt x="181387" y="223187"/>
                  </a:lnTo>
                  <a:lnTo>
                    <a:pt x="162480" y="223187"/>
                  </a:lnTo>
                  <a:lnTo>
                    <a:pt x="32189" y="337817"/>
                  </a:lnTo>
                  <a:close/>
                </a:path>
                <a:path w="420369" h="358775">
                  <a:moveTo>
                    <a:pt x="419485" y="338174"/>
                  </a:moveTo>
                  <a:lnTo>
                    <a:pt x="407094" y="338174"/>
                  </a:lnTo>
                  <a:lnTo>
                    <a:pt x="407451" y="337460"/>
                  </a:lnTo>
                  <a:lnTo>
                    <a:pt x="407451" y="92846"/>
                  </a:lnTo>
                  <a:lnTo>
                    <a:pt x="407094" y="92131"/>
                  </a:lnTo>
                  <a:lnTo>
                    <a:pt x="407094" y="91417"/>
                  </a:lnTo>
                  <a:lnTo>
                    <a:pt x="419461" y="91417"/>
                  </a:lnTo>
                  <a:lnTo>
                    <a:pt x="419950" y="93560"/>
                  </a:lnTo>
                  <a:lnTo>
                    <a:pt x="419950" y="336031"/>
                  </a:lnTo>
                  <a:lnTo>
                    <a:pt x="419640" y="337460"/>
                  </a:lnTo>
                  <a:lnTo>
                    <a:pt x="419562" y="337817"/>
                  </a:lnTo>
                  <a:lnTo>
                    <a:pt x="419485" y="338174"/>
                  </a:lnTo>
                  <a:close/>
                </a:path>
                <a:path w="420369" h="358775">
                  <a:moveTo>
                    <a:pt x="210287" y="256933"/>
                  </a:moveTo>
                  <a:lnTo>
                    <a:pt x="201890" y="255460"/>
                  </a:lnTo>
                  <a:lnTo>
                    <a:pt x="194262" y="251041"/>
                  </a:lnTo>
                  <a:lnTo>
                    <a:pt x="162480" y="223187"/>
                  </a:lnTo>
                  <a:lnTo>
                    <a:pt x="181387" y="223187"/>
                  </a:lnTo>
                  <a:lnTo>
                    <a:pt x="202118" y="241400"/>
                  </a:lnTo>
                  <a:lnTo>
                    <a:pt x="206404" y="245328"/>
                  </a:lnTo>
                  <a:lnTo>
                    <a:pt x="232564" y="245328"/>
                  </a:lnTo>
                  <a:lnTo>
                    <a:pt x="226044" y="251041"/>
                  </a:lnTo>
                  <a:lnTo>
                    <a:pt x="218618" y="255460"/>
                  </a:lnTo>
                  <a:lnTo>
                    <a:pt x="210287" y="256933"/>
                  </a:lnTo>
                  <a:close/>
                </a:path>
                <a:path w="420369" h="358775">
                  <a:moveTo>
                    <a:pt x="417231" y="346030"/>
                  </a:moveTo>
                  <a:lnTo>
                    <a:pt x="397095" y="346030"/>
                  </a:lnTo>
                  <a:lnTo>
                    <a:pt x="257826" y="223187"/>
                  </a:lnTo>
                  <a:lnTo>
                    <a:pt x="276821" y="223187"/>
                  </a:lnTo>
                  <a:lnTo>
                    <a:pt x="407094" y="338174"/>
                  </a:lnTo>
                  <a:lnTo>
                    <a:pt x="419485" y="338174"/>
                  </a:lnTo>
                  <a:lnTo>
                    <a:pt x="418052" y="344769"/>
                  </a:lnTo>
                  <a:lnTo>
                    <a:pt x="417231" y="34603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191976" y="7237078"/>
              <a:ext cx="85632" cy="85704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12907026" y="8553041"/>
              <a:ext cx="342900" cy="485775"/>
            </a:xfrm>
            <a:custGeom>
              <a:avLst/>
              <a:gdLst/>
              <a:ahLst/>
              <a:cxnLst/>
              <a:rect l="l" t="t" r="r" b="b"/>
              <a:pathLst>
                <a:path w="342900" h="485775">
                  <a:moveTo>
                    <a:pt x="171450" y="485732"/>
                  </a:moveTo>
                  <a:lnTo>
                    <a:pt x="144661" y="454331"/>
                  </a:lnTo>
                  <a:lnTo>
                    <a:pt x="85725" y="375684"/>
                  </a:lnTo>
                  <a:lnTo>
                    <a:pt x="26789" y="273129"/>
                  </a:lnTo>
                  <a:lnTo>
                    <a:pt x="0" y="170006"/>
                  </a:lnTo>
                  <a:lnTo>
                    <a:pt x="6126" y="124820"/>
                  </a:lnTo>
                  <a:lnTo>
                    <a:pt x="23413" y="84211"/>
                  </a:lnTo>
                  <a:lnTo>
                    <a:pt x="50225" y="49802"/>
                  </a:lnTo>
                  <a:lnTo>
                    <a:pt x="84926" y="23216"/>
                  </a:lnTo>
                  <a:lnTo>
                    <a:pt x="125880" y="6074"/>
                  </a:lnTo>
                  <a:lnTo>
                    <a:pt x="171450" y="0"/>
                  </a:lnTo>
                  <a:lnTo>
                    <a:pt x="217019" y="6074"/>
                  </a:lnTo>
                  <a:lnTo>
                    <a:pt x="257973" y="23216"/>
                  </a:lnTo>
                  <a:lnTo>
                    <a:pt x="292674" y="49802"/>
                  </a:lnTo>
                  <a:lnTo>
                    <a:pt x="319486" y="84211"/>
                  </a:lnTo>
                  <a:lnTo>
                    <a:pt x="330162" y="109289"/>
                  </a:lnTo>
                  <a:lnTo>
                    <a:pt x="171450" y="109289"/>
                  </a:lnTo>
                  <a:lnTo>
                    <a:pt x="147623" y="114063"/>
                  </a:lnTo>
                  <a:lnTo>
                    <a:pt x="128158" y="127079"/>
                  </a:lnTo>
                  <a:lnTo>
                    <a:pt x="115032" y="146380"/>
                  </a:lnTo>
                  <a:lnTo>
                    <a:pt x="110217" y="170006"/>
                  </a:lnTo>
                  <a:lnTo>
                    <a:pt x="115032" y="193632"/>
                  </a:lnTo>
                  <a:lnTo>
                    <a:pt x="128158" y="212933"/>
                  </a:lnTo>
                  <a:lnTo>
                    <a:pt x="147623" y="225949"/>
                  </a:lnTo>
                  <a:lnTo>
                    <a:pt x="171450" y="230723"/>
                  </a:lnTo>
                  <a:lnTo>
                    <a:pt x="340778" y="230723"/>
                  </a:lnTo>
                  <a:lnTo>
                    <a:pt x="340221" y="246661"/>
                  </a:lnTo>
                  <a:lnTo>
                    <a:pt x="321468" y="305101"/>
                  </a:lnTo>
                  <a:lnTo>
                    <a:pt x="270569" y="374925"/>
                  </a:lnTo>
                  <a:lnTo>
                    <a:pt x="171450" y="485732"/>
                  </a:lnTo>
                  <a:close/>
                </a:path>
                <a:path w="342900" h="485775">
                  <a:moveTo>
                    <a:pt x="340778" y="230723"/>
                  </a:moveTo>
                  <a:lnTo>
                    <a:pt x="171450" y="230723"/>
                  </a:lnTo>
                  <a:lnTo>
                    <a:pt x="195277" y="225949"/>
                  </a:lnTo>
                  <a:lnTo>
                    <a:pt x="214741" y="212933"/>
                  </a:lnTo>
                  <a:lnTo>
                    <a:pt x="227867" y="193632"/>
                  </a:lnTo>
                  <a:lnTo>
                    <a:pt x="232682" y="170006"/>
                  </a:lnTo>
                  <a:lnTo>
                    <a:pt x="227867" y="146380"/>
                  </a:lnTo>
                  <a:lnTo>
                    <a:pt x="214741" y="127079"/>
                  </a:lnTo>
                  <a:lnTo>
                    <a:pt x="195277" y="114063"/>
                  </a:lnTo>
                  <a:lnTo>
                    <a:pt x="171450" y="109289"/>
                  </a:lnTo>
                  <a:lnTo>
                    <a:pt x="330162" y="109289"/>
                  </a:lnTo>
                  <a:lnTo>
                    <a:pt x="336774" y="124820"/>
                  </a:lnTo>
                  <a:lnTo>
                    <a:pt x="342900" y="170006"/>
                  </a:lnTo>
                  <a:lnTo>
                    <a:pt x="340778" y="23072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730780" y="9319809"/>
              <a:ext cx="563529" cy="562609"/>
            </a:xfrm>
            <a:prstGeom prst="rect">
              <a:avLst/>
            </a:prstGeom>
          </p:spPr>
        </p:pic>
      </p:grpSp>
      <p:sp>
        <p:nvSpPr>
          <p:cNvPr id="37" name="object 37"/>
          <p:cNvSpPr txBox="1"/>
          <p:nvPr/>
        </p:nvSpPr>
        <p:spPr>
          <a:xfrm>
            <a:off x="12478612" y="5877487"/>
            <a:ext cx="5466080" cy="3906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0330" marR="365125" algn="ctr">
              <a:lnSpc>
                <a:spcPct val="115799"/>
              </a:lnSpc>
              <a:spcBef>
                <a:spcPts val="100"/>
              </a:spcBef>
            </a:pPr>
            <a:r>
              <a:rPr sz="3400" b="1" dirty="0">
                <a:latin typeface="Trebuchet MS"/>
                <a:cs typeface="Trebuchet MS"/>
              </a:rPr>
              <a:t>Oficina</a:t>
            </a:r>
            <a:r>
              <a:rPr sz="3400" b="1" spc="-20" dirty="0">
                <a:latin typeface="Trebuchet MS"/>
                <a:cs typeface="Trebuchet MS"/>
              </a:rPr>
              <a:t> </a:t>
            </a:r>
            <a:r>
              <a:rPr sz="3400" b="1" spc="114" dirty="0">
                <a:latin typeface="Trebuchet MS"/>
                <a:cs typeface="Trebuchet MS"/>
              </a:rPr>
              <a:t>para</a:t>
            </a:r>
            <a:r>
              <a:rPr sz="3400" b="1" spc="-20" dirty="0">
                <a:latin typeface="Trebuchet MS"/>
                <a:cs typeface="Trebuchet MS"/>
              </a:rPr>
              <a:t> </a:t>
            </a:r>
            <a:r>
              <a:rPr sz="3400" b="1" spc="-10" dirty="0">
                <a:latin typeface="Trebuchet MS"/>
                <a:cs typeface="Trebuchet MS"/>
              </a:rPr>
              <a:t>Estudiantes Visitantes</a:t>
            </a:r>
            <a:endParaRPr sz="34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170"/>
              </a:spcBef>
            </a:pPr>
            <a:r>
              <a:rPr sz="3200" spc="-90" dirty="0">
                <a:latin typeface="Trebuchet MS"/>
                <a:cs typeface="Trebuchet MS"/>
                <a:hlinkClick r:id="rId9"/>
              </a:rPr>
              <a:t>evisitantes@ucm.es</a:t>
            </a:r>
            <a:endParaRPr sz="32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910"/>
              </a:spcBef>
            </a:pPr>
            <a:r>
              <a:rPr sz="2800" spc="-55" dirty="0">
                <a:latin typeface="Trebuchet MS"/>
                <a:cs typeface="Trebuchet MS"/>
              </a:rPr>
              <a:t>(+34)</a:t>
            </a:r>
            <a:r>
              <a:rPr sz="2800" spc="-114" dirty="0">
                <a:latin typeface="Trebuchet MS"/>
                <a:cs typeface="Trebuchet MS"/>
              </a:rPr>
              <a:t> </a:t>
            </a:r>
            <a:r>
              <a:rPr sz="2800" spc="-355" dirty="0">
                <a:latin typeface="Trebuchet MS"/>
                <a:cs typeface="Trebuchet MS"/>
              </a:rPr>
              <a:t>91</a:t>
            </a:r>
            <a:r>
              <a:rPr sz="2800" spc="-90" dirty="0">
                <a:latin typeface="Trebuchet MS"/>
                <a:cs typeface="Trebuchet MS"/>
              </a:rPr>
              <a:t> </a:t>
            </a:r>
            <a:r>
              <a:rPr sz="2800" spc="55" dirty="0">
                <a:latin typeface="Trebuchet MS"/>
                <a:cs typeface="Trebuchet MS"/>
              </a:rPr>
              <a:t>394</a:t>
            </a:r>
            <a:r>
              <a:rPr sz="2800" spc="-105" dirty="0">
                <a:latin typeface="Trebuchet MS"/>
                <a:cs typeface="Trebuchet MS"/>
              </a:rPr>
              <a:t> </a:t>
            </a:r>
            <a:r>
              <a:rPr sz="2800" spc="-20" dirty="0">
                <a:latin typeface="Trebuchet MS"/>
                <a:cs typeface="Trebuchet MS"/>
              </a:rPr>
              <a:t>1492</a:t>
            </a:r>
            <a:endParaRPr sz="2800">
              <a:latin typeface="Trebuchet MS"/>
              <a:cs typeface="Trebuchet MS"/>
            </a:endParaRPr>
          </a:p>
          <a:p>
            <a:pPr marL="986155" marR="978535" algn="ctr">
              <a:lnSpc>
                <a:spcPct val="127200"/>
              </a:lnSpc>
            </a:pPr>
            <a:r>
              <a:rPr sz="2800" spc="-45" dirty="0">
                <a:latin typeface="Trebuchet MS"/>
                <a:cs typeface="Trebuchet MS"/>
              </a:rPr>
              <a:t>Edificio</a:t>
            </a:r>
            <a:r>
              <a:rPr sz="2800" spc="-100" dirty="0">
                <a:latin typeface="Trebuchet MS"/>
                <a:cs typeface="Trebuchet MS"/>
              </a:rPr>
              <a:t> </a:t>
            </a:r>
            <a:r>
              <a:rPr sz="2800" dirty="0">
                <a:latin typeface="Trebuchet MS"/>
                <a:cs typeface="Trebuchet MS"/>
              </a:rPr>
              <a:t>de</a:t>
            </a:r>
            <a:r>
              <a:rPr sz="2800" spc="-100" dirty="0">
                <a:latin typeface="Trebuchet MS"/>
                <a:cs typeface="Trebuchet MS"/>
              </a:rPr>
              <a:t> </a:t>
            </a:r>
            <a:r>
              <a:rPr sz="2800" spc="-55" dirty="0">
                <a:latin typeface="Trebuchet MS"/>
                <a:cs typeface="Trebuchet MS"/>
              </a:rPr>
              <a:t>Estudiantes </a:t>
            </a:r>
            <a:r>
              <a:rPr sz="2800" dirty="0">
                <a:latin typeface="Trebuchet MS"/>
                <a:cs typeface="Trebuchet MS"/>
              </a:rPr>
              <a:t>(Ciudad</a:t>
            </a:r>
            <a:r>
              <a:rPr sz="2800" spc="-10" dirty="0">
                <a:latin typeface="Trebuchet MS"/>
                <a:cs typeface="Trebuchet MS"/>
              </a:rPr>
              <a:t> </a:t>
            </a:r>
            <a:r>
              <a:rPr sz="2800" spc="-40" dirty="0">
                <a:latin typeface="Trebuchet MS"/>
                <a:cs typeface="Trebuchet MS"/>
              </a:rPr>
              <a:t>Universitaria)</a:t>
            </a:r>
            <a:endParaRPr sz="28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915"/>
              </a:spcBef>
            </a:pPr>
            <a:r>
              <a:rPr sz="2800" spc="-70" dirty="0">
                <a:latin typeface="Trebuchet MS"/>
                <a:cs typeface="Trebuchet MS"/>
                <a:hlinkClick r:id="rId10"/>
              </a:rPr>
              <a:t>www.ucm.es/estudiantes-</a:t>
            </a:r>
            <a:r>
              <a:rPr sz="2800" spc="-60" dirty="0">
                <a:latin typeface="Trebuchet MS"/>
                <a:cs typeface="Trebuchet MS"/>
                <a:hlinkClick r:id="rId10"/>
              </a:rPr>
              <a:t>visitantes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38" name="object 38"/>
          <p:cNvSpPr txBox="1">
            <a:spLocks noGrp="1"/>
          </p:cNvSpPr>
          <p:nvPr>
            <p:ph type="title"/>
          </p:nvPr>
        </p:nvSpPr>
        <p:spPr>
          <a:xfrm>
            <a:off x="3856839" y="-95686"/>
            <a:ext cx="10574020" cy="1366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i="0" spc="105" dirty="0">
                <a:latin typeface="Cambria"/>
                <a:cs typeface="Cambria"/>
              </a:rPr>
              <a:t>Personas</a:t>
            </a:r>
            <a:r>
              <a:rPr i="0" dirty="0">
                <a:latin typeface="Cambria"/>
                <a:cs typeface="Cambria"/>
              </a:rPr>
              <a:t> </a:t>
            </a:r>
            <a:r>
              <a:rPr i="0" spc="155" dirty="0">
                <a:latin typeface="Cambria"/>
                <a:cs typeface="Cambria"/>
              </a:rPr>
              <a:t>de</a:t>
            </a:r>
            <a:r>
              <a:rPr i="0" dirty="0">
                <a:latin typeface="Cambria"/>
                <a:cs typeface="Cambria"/>
              </a:rPr>
              <a:t> </a:t>
            </a:r>
            <a:r>
              <a:rPr i="0" spc="220" dirty="0">
                <a:latin typeface="Cambria"/>
                <a:cs typeface="Cambria"/>
              </a:rPr>
              <a:t>contacto</a:t>
            </a:r>
          </a:p>
        </p:txBody>
      </p:sp>
      <p:sp>
        <p:nvSpPr>
          <p:cNvPr id="39" name="object 39"/>
          <p:cNvSpPr txBox="1"/>
          <p:nvPr/>
        </p:nvSpPr>
        <p:spPr>
          <a:xfrm>
            <a:off x="6020956" y="961588"/>
            <a:ext cx="6245860" cy="1366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800" i="1" spc="225" dirty="0">
                <a:latin typeface="Times New Roman"/>
                <a:cs typeface="Times New Roman"/>
              </a:rPr>
              <a:t>Contact</a:t>
            </a:r>
            <a:r>
              <a:rPr sz="8800" i="1" spc="-254" dirty="0">
                <a:latin typeface="Times New Roman"/>
                <a:cs typeface="Times New Roman"/>
              </a:rPr>
              <a:t> </a:t>
            </a:r>
            <a:r>
              <a:rPr sz="8800" i="1" spc="395" dirty="0">
                <a:latin typeface="Times New Roman"/>
                <a:cs typeface="Times New Roman"/>
              </a:rPr>
              <a:t>staff</a:t>
            </a:r>
            <a:endParaRPr sz="88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862157" y="2975989"/>
            <a:ext cx="12564110" cy="650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100" b="1" dirty="0">
                <a:latin typeface="Trebuchet MS"/>
                <a:cs typeface="Trebuchet MS"/>
                <a:hlinkClick r:id="rId11"/>
              </a:rPr>
              <a:t>https://psicologia.ucm.es/intercambio-</a:t>
            </a:r>
            <a:r>
              <a:rPr sz="4100" b="1" spc="-160" dirty="0">
                <a:latin typeface="Trebuchet MS"/>
                <a:cs typeface="Trebuchet MS"/>
                <a:hlinkClick r:id="rId11"/>
              </a:rPr>
              <a:t>y-</a:t>
            </a:r>
            <a:r>
              <a:rPr sz="4100" b="1" spc="-10" dirty="0">
                <a:latin typeface="Trebuchet MS"/>
                <a:cs typeface="Trebuchet MS"/>
                <a:hlinkClick r:id="rId11"/>
              </a:rPr>
              <a:t>movilidad</a:t>
            </a:r>
            <a:endParaRPr sz="41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792318"/>
            <a:ext cx="18288000" cy="2494915"/>
          </a:xfrm>
          <a:custGeom>
            <a:avLst/>
            <a:gdLst/>
            <a:ahLst/>
            <a:cxnLst/>
            <a:rect l="l" t="t" r="r" b="b"/>
            <a:pathLst>
              <a:path w="18288000" h="2494915">
                <a:moveTo>
                  <a:pt x="0" y="2494681"/>
                </a:moveTo>
                <a:lnTo>
                  <a:pt x="18288000" y="2494681"/>
                </a:lnTo>
                <a:lnTo>
                  <a:pt x="18288000" y="0"/>
                </a:lnTo>
                <a:lnTo>
                  <a:pt x="0" y="0"/>
                </a:lnTo>
                <a:lnTo>
                  <a:pt x="0" y="2494681"/>
                </a:lnTo>
                <a:close/>
              </a:path>
            </a:pathLst>
          </a:custGeom>
          <a:solidFill>
            <a:srgbClr val="C88FB4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8288000" cy="7792720"/>
            <a:chOff x="0" y="0"/>
            <a:chExt cx="18288000" cy="779272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18288000" cy="2649220"/>
            </a:xfrm>
            <a:custGeom>
              <a:avLst/>
              <a:gdLst/>
              <a:ahLst/>
              <a:cxnLst/>
              <a:rect l="l" t="t" r="r" b="b"/>
              <a:pathLst>
                <a:path w="18288000" h="2649220">
                  <a:moveTo>
                    <a:pt x="0" y="2648815"/>
                  </a:moveTo>
                  <a:lnTo>
                    <a:pt x="18288000" y="2648815"/>
                  </a:lnTo>
                  <a:lnTo>
                    <a:pt x="18288000" y="0"/>
                  </a:lnTo>
                  <a:lnTo>
                    <a:pt x="0" y="0"/>
                  </a:lnTo>
                  <a:lnTo>
                    <a:pt x="0" y="2648815"/>
                  </a:lnTo>
                  <a:close/>
                </a:path>
              </a:pathLst>
            </a:custGeom>
            <a:solidFill>
              <a:srgbClr val="C88F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2648815"/>
              <a:ext cx="18283555" cy="5143500"/>
            </a:xfrm>
            <a:custGeom>
              <a:avLst/>
              <a:gdLst/>
              <a:ahLst/>
              <a:cxnLst/>
              <a:rect l="l" t="t" r="r" b="b"/>
              <a:pathLst>
                <a:path w="18283555" h="5143500">
                  <a:moveTo>
                    <a:pt x="18283543" y="5143502"/>
                  </a:moveTo>
                  <a:lnTo>
                    <a:pt x="0" y="5143502"/>
                  </a:lnTo>
                  <a:lnTo>
                    <a:pt x="0" y="0"/>
                  </a:lnTo>
                  <a:lnTo>
                    <a:pt x="18283543" y="0"/>
                  </a:lnTo>
                  <a:lnTo>
                    <a:pt x="18283543" y="5143502"/>
                  </a:lnTo>
                  <a:close/>
                </a:path>
              </a:pathLst>
            </a:custGeom>
            <a:solidFill>
              <a:srgbClr val="F2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8700" y="2648815"/>
              <a:ext cx="16230599" cy="430528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</TotalTime>
  <Words>1366</Words>
  <Application>Microsoft Office PowerPoint</Application>
  <PresentationFormat>Personalizado</PresentationFormat>
  <Paragraphs>197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0" baseType="lpstr">
      <vt:lpstr>Arial Black</vt:lpstr>
      <vt:lpstr>Cambria</vt:lpstr>
      <vt:lpstr>Lucida Sans Unicode</vt:lpstr>
      <vt:lpstr>Segoe UI Light</vt:lpstr>
      <vt:lpstr>Times New Roman</vt:lpstr>
      <vt:lpstr>Trebuchet MS</vt:lpstr>
      <vt:lpstr>Office Theme</vt:lpstr>
      <vt:lpstr>Sesión de Bienvenida Welcome Session</vt:lpstr>
      <vt:lpstr>Localización Location</vt:lpstr>
      <vt:lpstr>Facultad de Psicología Faculty of Psychology</vt:lpstr>
      <vt:lpstr>Facultad de Psicología Faculty of Psychology</vt:lpstr>
      <vt:lpstr>Facultad de Psicología Faculty of Psychology</vt:lpstr>
      <vt:lpstr>Servicio de Orientación</vt:lpstr>
      <vt:lpstr>Biblioteca / Library</vt:lpstr>
      <vt:lpstr>Clínica Universitaria de Psicología</vt:lpstr>
      <vt:lpstr>Psicall</vt:lpstr>
      <vt:lpstr>Clínica de Logopedia</vt:lpstr>
      <vt:lpstr>Diversidad e inclusión</vt:lpstr>
      <vt:lpstr>Aprendizaje de idiomas</vt:lpstr>
      <vt:lpstr>Vida universitaria University life</vt:lpstr>
      <vt:lpstr>Club Deportivo de Psicología Psychology Sports Club</vt:lpstr>
      <vt:lpstr>ESN</vt:lpstr>
      <vt:lpstr>Calendario académico Academic calendar</vt:lpstr>
      <vt:lpstr>Los exámenes se realizan oficialmente de manera presencial y cualquier otra modalidad puede ser rechazada por el profesor/a. Por ello, recomendamos planificar el regreso a vuestro lugar de procedencia una vez finalizado el periodo extraordinario de exámenes.</vt:lpstr>
      <vt:lpstr>Seréis evaluados de igual forma que el resto de estudiantes UCM. You will be assessed in the same way as other UCM students.</vt:lpstr>
      <vt:lpstr>Trámites administrativos</vt:lpstr>
      <vt:lpstr>Trámites administrativos</vt:lpstr>
      <vt:lpstr>Personas responsables</vt:lpstr>
      <vt:lpstr>Personas de contacto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Sesión de Bienvenida 25-26 (S1)</dc:title>
  <dc:creator>Oficina de Relaciones Exteriores Fac. Psicología</dc:creator>
  <cp:keywords>DAGLL7wQVj0,BAFSrDF1VS8,0</cp:keywords>
  <cp:lastModifiedBy>Gloria Castaño Collado</cp:lastModifiedBy>
  <cp:revision>2</cp:revision>
  <cp:lastPrinted>2026-09-07T10:27:38Z</cp:lastPrinted>
  <dcterms:created xsi:type="dcterms:W3CDTF">2026-01-22T16:13:41Z</dcterms:created>
  <dcterms:modified xsi:type="dcterms:W3CDTF">2026-09-08T10:55:32Z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2025-09-05T00:00:00Z</vt:filetime>
  </property>
  <property fmtid="{D5CDD505-2E9C-101B-9397-08002B2CF9AE}" pid="3" name="Creator">
    <vt:lpwstr>Canva</vt:lpwstr>
  </property>
  <property fmtid="{D5CDD505-2E9C-101B-9397-08002B2CF9AE}" pid="4" name="LastSaved">
    <vt:filetime>2026-01-22T00:00:00Z</vt:filetime>
  </property>
  <property fmtid="{D5CDD505-2E9C-101B-9397-08002B2CF9AE}" pid="5" name="Producer">
    <vt:lpwstr>iLovePDF</vt:lpwstr>
  </property>
</Properties>
</file>